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sldIdLst>
    <p:sldId id="256" r:id="rId3"/>
    <p:sldId id="269" r:id="rId4"/>
    <p:sldId id="280" r:id="rId5"/>
    <p:sldId id="281" r:id="rId6"/>
    <p:sldId id="257" r:id="rId7"/>
    <p:sldId id="270" r:id="rId8"/>
    <p:sldId id="258" r:id="rId9"/>
    <p:sldId id="271" r:id="rId10"/>
    <p:sldId id="259" r:id="rId11"/>
    <p:sldId id="272" r:id="rId12"/>
    <p:sldId id="260" r:id="rId13"/>
    <p:sldId id="273" r:id="rId14"/>
    <p:sldId id="261" r:id="rId15"/>
    <p:sldId id="279" r:id="rId16"/>
    <p:sldId id="262" r:id="rId17"/>
    <p:sldId id="278" r:id="rId18"/>
    <p:sldId id="296" r:id="rId19"/>
    <p:sldId id="263" r:id="rId20"/>
    <p:sldId id="274" r:id="rId21"/>
    <p:sldId id="264" r:id="rId22"/>
    <p:sldId id="275" r:id="rId23"/>
    <p:sldId id="265" r:id="rId24"/>
    <p:sldId id="276" r:id="rId25"/>
    <p:sldId id="266" r:id="rId26"/>
    <p:sldId id="282" r:id="rId27"/>
    <p:sldId id="267" r:id="rId28"/>
    <p:sldId id="283" r:id="rId29"/>
    <p:sldId id="268" r:id="rId30"/>
    <p:sldId id="277" r:id="rId31"/>
    <p:sldId id="284" r:id="rId32"/>
    <p:sldId id="285" r:id="rId33"/>
    <p:sldId id="286" r:id="rId34"/>
    <p:sldId id="287" r:id="rId35"/>
    <p:sldId id="288" r:id="rId36"/>
    <p:sldId id="289" r:id="rId37"/>
    <p:sldId id="290" r:id="rId38"/>
    <p:sldId id="291" r:id="rId39"/>
    <p:sldId id="294" r:id="rId40"/>
    <p:sldId id="295" r:id="rId41"/>
    <p:sldId id="292" r:id="rId42"/>
    <p:sldId id="29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94660"/>
  </p:normalViewPr>
  <p:slideViewPr>
    <p:cSldViewPr>
      <p:cViewPr varScale="1">
        <p:scale>
          <a:sx n="81" d="100"/>
          <a:sy n="81" d="100"/>
        </p:scale>
        <p:origin x="-105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AndObj">
  <p:cSld name="TEXT_AND_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62000" y="762000"/>
            <a:ext cx="7924799" cy="1143000"/>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23" name="Shape 23"/>
          <p:cNvSpPr txBox="1">
            <a:spLocks noGrp="1"/>
          </p:cNvSpPr>
          <p:nvPr>
            <p:ph type="body" idx="1"/>
          </p:nvPr>
        </p:nvSpPr>
        <p:spPr>
          <a:xfrm>
            <a:off x="838200" y="2362200"/>
            <a:ext cx="3770312" cy="372427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
        <p:nvSpPr>
          <p:cNvPr id="24" name="Shape 24"/>
          <p:cNvSpPr txBox="1">
            <a:spLocks noGrp="1"/>
          </p:cNvSpPr>
          <p:nvPr>
            <p:ph type="body" idx="2"/>
          </p:nvPr>
        </p:nvSpPr>
        <p:spPr>
          <a:xfrm>
            <a:off x="4760912" y="2362200"/>
            <a:ext cx="3770311" cy="372427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99829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OBJEC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762000" y="762000"/>
            <a:ext cx="7924799" cy="1143000"/>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61" name="Shape 61"/>
          <p:cNvSpPr txBox="1">
            <a:spLocks noGrp="1"/>
          </p:cNvSpPr>
          <p:nvPr>
            <p:ph type="body" idx="1"/>
          </p:nvPr>
        </p:nvSpPr>
        <p:spPr>
          <a:xfrm>
            <a:off x="838200" y="2362200"/>
            <a:ext cx="7693025" cy="372427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975976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P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PR"/>
          </a:p>
        </p:txBody>
      </p:sp>
      <p:sp>
        <p:nvSpPr>
          <p:cNvPr id="4" name="Date Placeholder 3"/>
          <p:cNvSpPr>
            <a:spLocks noGrp="1"/>
          </p:cNvSpPr>
          <p:nvPr>
            <p:ph type="dt" sz="half" idx="10"/>
          </p:nvPr>
        </p:nvSpPr>
        <p:spPr/>
        <p:txBody>
          <a:bodyPr/>
          <a:lstStyle/>
          <a:p>
            <a:fld id="{1648181C-422C-464F-8948-5A3ED7B0C749}" type="datetimeFigureOut">
              <a:rPr lang="es-PR" smtClean="0"/>
              <a:t>02/05/2015</a:t>
            </a:fld>
            <a:endParaRPr lang="es-PR" dirty="0"/>
          </a:p>
        </p:txBody>
      </p:sp>
      <p:sp>
        <p:nvSpPr>
          <p:cNvPr id="5" name="Footer Placeholder 4"/>
          <p:cNvSpPr>
            <a:spLocks noGrp="1"/>
          </p:cNvSpPr>
          <p:nvPr>
            <p:ph type="ftr" sz="quarter" idx="11"/>
          </p:nvPr>
        </p:nvSpPr>
        <p:spPr/>
        <p:txBody>
          <a:bodyPr/>
          <a:lstStyle/>
          <a:p>
            <a:endParaRPr lang="es-PR" dirty="0"/>
          </a:p>
        </p:txBody>
      </p:sp>
      <p:sp>
        <p:nvSpPr>
          <p:cNvPr id="6" name="Slide Number Placeholder 5"/>
          <p:cNvSpPr>
            <a:spLocks noGrp="1"/>
          </p:cNvSpPr>
          <p:nvPr>
            <p:ph type="sldNum" sz="quarter" idx="12"/>
          </p:nvPr>
        </p:nvSpPr>
        <p:spPr/>
        <p:txBody>
          <a:bodyPr/>
          <a:lstStyle/>
          <a:p>
            <a:fld id="{1077F71A-6792-4EEF-A18A-132F49B32211}" type="slidenum">
              <a:rPr lang="es-PR" smtClean="0"/>
              <a:t>‹#›</a:t>
            </a:fld>
            <a:endParaRPr lang="es-PR" dirty="0"/>
          </a:p>
        </p:txBody>
      </p:sp>
    </p:spTree>
    <p:extLst>
      <p:ext uri="{BB962C8B-B14F-4D97-AF65-F5344CB8AC3E}">
        <p14:creationId xmlns:p14="http://schemas.microsoft.com/office/powerpoint/2010/main" val="2598001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74"/>
        <p:cNvGrpSpPr/>
        <p:nvPr/>
      </p:nvGrpSpPr>
      <p:grpSpPr>
        <a:xfrm>
          <a:off x="0" y="0"/>
          <a:ext cx="0" cy="0"/>
          <a:chOff x="0" y="0"/>
          <a:chExt cx="0" cy="0"/>
        </a:xfrm>
      </p:grpSpPr>
      <p:sp>
        <p:nvSpPr>
          <p:cNvPr id="75" name="Shape 75"/>
          <p:cNvSpPr txBox="1">
            <a:spLocks noGrp="1"/>
          </p:cNvSpPr>
          <p:nvPr>
            <p:ph type="subTitle" idx="1"/>
          </p:nvPr>
        </p:nvSpPr>
        <p:spPr>
          <a:xfrm>
            <a:off x="4673600" y="2927350"/>
            <a:ext cx="4013200" cy="1822449"/>
          </a:xfrm>
          <a:prstGeom prst="rect">
            <a:avLst/>
          </a:prstGeom>
          <a:noFill/>
          <a:ln>
            <a:noFill/>
          </a:ln>
        </p:spPr>
        <p:txBody>
          <a:bodyPr anchor="b"/>
          <a:lstStyle>
            <a:lvl1pPr marL="0" marR="0" indent="0" algn="l" rtl="0">
              <a:spcBef>
                <a:spcPts val="560"/>
              </a:spcBef>
              <a:spcAft>
                <a:spcPts val="0"/>
              </a:spcAft>
              <a:buClr>
                <a:schemeClr val="dk1"/>
              </a:buClr>
              <a:buFont typeface="Arial"/>
              <a:buNone/>
              <a:defRPr sz="2800" b="0"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subtitle style</a:t>
            </a:r>
            <a:endParaRPr/>
          </a:p>
        </p:txBody>
      </p:sp>
      <p:sp>
        <p:nvSpPr>
          <p:cNvPr id="76" name="Shape 76"/>
          <p:cNvSpPr txBox="1">
            <a:spLocks noGrp="1"/>
          </p:cNvSpPr>
          <p:nvPr>
            <p:ph type="ctrTitle"/>
          </p:nvPr>
        </p:nvSpPr>
        <p:spPr>
          <a:xfrm>
            <a:off x="685800" y="990600"/>
            <a:ext cx="8229600" cy="1904999"/>
          </a:xfrm>
          <a:prstGeom prst="rect">
            <a:avLst/>
          </a:prstGeom>
          <a:noFill/>
          <a:ln>
            <a:noFill/>
          </a:ln>
        </p:spPr>
        <p:txBody>
          <a:bodyPr anchor="ctr"/>
          <a:lstStyle>
            <a:lvl1pPr marL="0" marR="0" indent="0" algn="ctr" rtl="0">
              <a:lnSpc>
                <a:spcPct val="90000"/>
              </a:lnSpc>
              <a:spcBef>
                <a:spcPts val="0"/>
              </a:spcBef>
              <a:spcAft>
                <a:spcPts val="0"/>
              </a:spcAft>
              <a:defRPr sz="3600" b="1"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title style</a:t>
            </a:r>
            <a:endParaRPr/>
          </a:p>
        </p:txBody>
      </p:sp>
    </p:spTree>
    <p:extLst>
      <p:ext uri="{BB962C8B-B14F-4D97-AF65-F5344CB8AC3E}">
        <p14:creationId xmlns:p14="http://schemas.microsoft.com/office/powerpoint/2010/main" val="17328871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685800" y="990600"/>
            <a:ext cx="8229600" cy="1904999"/>
          </a:xfrm>
          <a:prstGeom prst="rect">
            <a:avLst/>
          </a:prstGeom>
          <a:noFill/>
          <a:ln>
            <a:noFill/>
          </a:ln>
        </p:spPr>
        <p:txBody>
          <a:bodyPr anchor="ctr"/>
          <a:lstStyle>
            <a:lvl1pPr marL="0" marR="0" indent="0" algn="ctr" rtl="0">
              <a:lnSpc>
                <a:spcPct val="90000"/>
              </a:lnSpc>
              <a:spcBef>
                <a:spcPts val="0"/>
              </a:spcBef>
              <a:spcAft>
                <a:spcPts val="0"/>
              </a:spcAft>
              <a:defRPr sz="4000" b="1" i="0" u="none" strike="noStrike" cap="none" baseline="0">
                <a:solidFill>
                  <a:schemeClr val="dk1"/>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title style</a:t>
            </a:r>
            <a:endParaRPr/>
          </a:p>
        </p:txBody>
      </p:sp>
      <p:sp>
        <p:nvSpPr>
          <p:cNvPr id="79" name="Shape 79"/>
          <p:cNvSpPr txBox="1">
            <a:spLocks noGrp="1"/>
          </p:cNvSpPr>
          <p:nvPr>
            <p:ph type="subTitle" idx="1"/>
          </p:nvPr>
        </p:nvSpPr>
        <p:spPr>
          <a:xfrm>
            <a:off x="4673600" y="2927350"/>
            <a:ext cx="4317999" cy="1822449"/>
          </a:xfrm>
          <a:prstGeom prst="rect">
            <a:avLst/>
          </a:prstGeom>
          <a:noFill/>
          <a:ln>
            <a:noFill/>
          </a:ln>
        </p:spPr>
        <p:txBody>
          <a:bodyPr anchor="b"/>
          <a:lstStyle>
            <a:lvl1pPr marL="342900" marR="0" indent="-263525" algn="l" rtl="0">
              <a:spcBef>
                <a:spcPts val="560"/>
              </a:spcBef>
              <a:spcAft>
                <a:spcPts val="0"/>
              </a:spcAft>
              <a:buClr>
                <a:schemeClr val="dk1"/>
              </a:buClr>
              <a:buFont typeface="Arial"/>
              <a:buChar char="•"/>
              <a:defRPr sz="2800" b="0" i="0" u="none" strike="noStrike" cap="none" baseline="0">
                <a:solidFill>
                  <a:schemeClr val="dk2"/>
                </a:solidFill>
                <a:latin typeface="Arial"/>
                <a:ea typeface="Arial"/>
                <a:cs typeface="Arial"/>
                <a:sym typeface="Arial"/>
              </a:defRPr>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subtitle style</a:t>
            </a:r>
            <a:endParaRPr/>
          </a:p>
        </p:txBody>
      </p:sp>
      <p:sp>
        <p:nvSpPr>
          <p:cNvPr id="80" name="Shape 80"/>
          <p:cNvSpPr txBox="1">
            <a:spLocks noGrp="1"/>
          </p:cNvSpPr>
          <p:nvPr>
            <p:ph type="title" idx="2"/>
          </p:nvPr>
        </p:nvSpPr>
        <p:spPr>
          <a:xfrm>
            <a:off x="762000" y="762000"/>
            <a:ext cx="7924799" cy="1143000"/>
          </a:xfrm>
          <a:prstGeom prst="rect">
            <a:avLst/>
          </a:prstGeom>
          <a:noFill/>
          <a:ln>
            <a:noFill/>
          </a:ln>
        </p:spPr>
        <p:txBody>
          <a:bodyPr/>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81" name="Shape 81"/>
          <p:cNvSpPr txBox="1">
            <a:spLocks noGrp="1"/>
          </p:cNvSpPr>
          <p:nvPr>
            <p:ph type="body" idx="3"/>
          </p:nvPr>
        </p:nvSpPr>
        <p:spPr>
          <a:xfrm>
            <a:off x="838200" y="2362200"/>
            <a:ext cx="7693025" cy="372427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
        <p:nvSpPr>
          <p:cNvPr id="6" name="Shape 71"/>
          <p:cNvSpPr txBox="1">
            <a:spLocks noGrp="1"/>
          </p:cNvSpPr>
          <p:nvPr>
            <p:ph type="dt" idx="11"/>
          </p:nvPr>
        </p:nvSpPr>
        <p:spPr>
          <a:ln/>
        </p:spPr>
        <p:txBody>
          <a:bodyPr/>
          <a:lstStyle>
            <a:lvl1pPr>
              <a:defRPr/>
            </a:lvl1pPr>
          </a:lstStyle>
          <a:p>
            <a:endParaRPr lang="en-US" dirty="0"/>
          </a:p>
        </p:txBody>
      </p:sp>
      <p:sp>
        <p:nvSpPr>
          <p:cNvPr id="7" name="Shape 72"/>
          <p:cNvSpPr txBox="1">
            <a:spLocks noGrp="1"/>
          </p:cNvSpPr>
          <p:nvPr>
            <p:ph type="ftr" idx="12"/>
          </p:nvPr>
        </p:nvSpPr>
        <p:spPr>
          <a:ln/>
        </p:spPr>
        <p:txBody>
          <a:bodyPr/>
          <a:lstStyle>
            <a:lvl1pPr>
              <a:defRPr/>
            </a:lvl1pPr>
          </a:lstStyle>
          <a:p>
            <a:endParaRPr lang="en-US" dirty="0"/>
          </a:p>
        </p:txBody>
      </p:sp>
      <p:sp>
        <p:nvSpPr>
          <p:cNvPr id="8" name="Shape 73"/>
          <p:cNvSpPr txBox="1">
            <a:spLocks noGrp="1"/>
          </p:cNvSpPr>
          <p:nvPr>
            <p:ph type="sldNum" idx="13"/>
          </p:nvPr>
        </p:nvSpPr>
        <p:spPr>
          <a:ln/>
        </p:spPr>
        <p:txBody>
          <a:bodyPr/>
          <a:lstStyle>
            <a:lvl1pPr>
              <a:defRPr/>
            </a:lvl1pPr>
          </a:lstStyle>
          <a:p>
            <a:endParaRPr lang="en-US" dirty="0"/>
          </a:p>
        </p:txBody>
      </p:sp>
    </p:spTree>
    <p:extLst>
      <p:ext uri="{BB962C8B-B14F-4D97-AF65-F5344CB8AC3E}">
        <p14:creationId xmlns:p14="http://schemas.microsoft.com/office/powerpoint/2010/main" val="122398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AndTx">
  <p:cSld name="OBJECT_AND_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62000" y="762000"/>
            <a:ext cx="7924799" cy="1143000"/>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27" name="Shape 27"/>
          <p:cNvSpPr txBox="1">
            <a:spLocks noGrp="1"/>
          </p:cNvSpPr>
          <p:nvPr>
            <p:ph type="body" idx="1"/>
          </p:nvPr>
        </p:nvSpPr>
        <p:spPr>
          <a:xfrm>
            <a:off x="838200" y="2362200"/>
            <a:ext cx="3770312" cy="372427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
        <p:nvSpPr>
          <p:cNvPr id="28" name="Shape 28"/>
          <p:cNvSpPr txBox="1">
            <a:spLocks noGrp="1"/>
          </p:cNvSpPr>
          <p:nvPr>
            <p:ph type="body" idx="2"/>
          </p:nvPr>
        </p:nvSpPr>
        <p:spPr>
          <a:xfrm>
            <a:off x="4760912" y="2362200"/>
            <a:ext cx="3770311" cy="372427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1145579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vertTitleAndTx">
  <p:cSld name="VERTICAL_TITLE_AND_VERTICAL_TEX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rot="5400000">
            <a:off x="5033962" y="2433637"/>
            <a:ext cx="5324474" cy="1981199"/>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31" name="Shape 31"/>
          <p:cNvSpPr txBox="1">
            <a:spLocks noGrp="1"/>
          </p:cNvSpPr>
          <p:nvPr>
            <p:ph type="body" idx="1"/>
          </p:nvPr>
        </p:nvSpPr>
        <p:spPr>
          <a:xfrm rot="5400000">
            <a:off x="995362" y="528637"/>
            <a:ext cx="5324474" cy="5791200"/>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68437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vertTx">
  <p:cSld name="VERTICAL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762000" y="762000"/>
            <a:ext cx="7924799" cy="1143000"/>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34" name="Shape 34"/>
          <p:cNvSpPr txBox="1">
            <a:spLocks noGrp="1"/>
          </p:cNvSpPr>
          <p:nvPr>
            <p:ph type="body" idx="1"/>
          </p:nvPr>
        </p:nvSpPr>
        <p:spPr>
          <a:xfrm rot="5400000">
            <a:off x="2822574" y="377824"/>
            <a:ext cx="3724275" cy="7693025"/>
          </a:xfrm>
          <a:prstGeom prst="rect">
            <a:avLst/>
          </a:prstGeom>
          <a:noFill/>
          <a:ln>
            <a:noFill/>
          </a:ln>
        </p:spPr>
        <p:txBody>
          <a:bodyPr/>
          <a:lstStyle>
            <a:lvl1pPr marL="342900" indent="-263525" algn="l" rtl="0">
              <a:spcBef>
                <a:spcPts val="560"/>
              </a:spcBef>
              <a:spcAft>
                <a:spcPts val="0"/>
              </a:spcAft>
              <a:buClr>
                <a:schemeClr val="dk1"/>
              </a:buClr>
              <a:buFont typeface="Arial"/>
              <a:buChar char="•"/>
              <a:defRPr sz="2800">
                <a:solidFill>
                  <a:schemeClr val="dk1"/>
                </a:solidFill>
                <a:latin typeface="Arial"/>
                <a:ea typeface="Arial"/>
                <a:cs typeface="Arial"/>
                <a:sym typeface="Arial"/>
              </a:defRPr>
            </a:lvl1pPr>
            <a:lvl2pPr marL="742950" indent="-215900" algn="l" rtl="0">
              <a:spcBef>
                <a:spcPts val="480"/>
              </a:spcBef>
              <a:spcAft>
                <a:spcPts val="0"/>
              </a:spcAft>
              <a:buClr>
                <a:schemeClr val="dk1"/>
              </a:buClr>
              <a:buFont typeface="Arial"/>
              <a:buChar char="•"/>
              <a:defRPr sz="2400">
                <a:solidFill>
                  <a:schemeClr val="dk1"/>
                </a:solidFill>
                <a:latin typeface="Arial"/>
                <a:ea typeface="Arial"/>
                <a:cs typeface="Arial"/>
                <a:sym typeface="Arial"/>
              </a:defRPr>
            </a:lvl2pPr>
            <a:lvl3pPr marL="1143000" indent="-171450" algn="l" rtl="0">
              <a:spcBef>
                <a:spcPts val="400"/>
              </a:spcBef>
              <a:spcAft>
                <a:spcPts val="0"/>
              </a:spcAft>
              <a:buClr>
                <a:schemeClr val="dk1"/>
              </a:buClr>
              <a:buFont typeface="Arial"/>
              <a:buChar char="•"/>
              <a:defRPr sz="2000">
                <a:solidFill>
                  <a:schemeClr val="dk1"/>
                </a:solidFill>
                <a:latin typeface="Arial"/>
                <a:ea typeface="Arial"/>
                <a:cs typeface="Arial"/>
                <a:sym typeface="Arial"/>
              </a:defRPr>
            </a:lvl3pPr>
            <a:lvl4pPr marL="1600200" indent="-174625" algn="l" rtl="0">
              <a:spcBef>
                <a:spcPts val="360"/>
              </a:spcBef>
              <a:spcAft>
                <a:spcPts val="0"/>
              </a:spcAft>
              <a:buClr>
                <a:schemeClr val="dk1"/>
              </a:buClr>
              <a:buFont typeface="Arial"/>
              <a:buChar char="•"/>
              <a:defRPr>
                <a:solidFill>
                  <a:schemeClr val="dk1"/>
                </a:solidFill>
                <a:latin typeface="Arial"/>
                <a:ea typeface="Arial"/>
                <a:cs typeface="Arial"/>
                <a:sym typeface="Arial"/>
              </a:defRPr>
            </a:lvl4pPr>
            <a:lvl5pPr marL="20574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5pPr>
            <a:lvl6pPr marL="25146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6pPr>
            <a:lvl7pPr marL="29718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7pPr>
            <a:lvl8pPr marL="34290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8pPr>
            <a:lvl9pPr marL="3886200" indent="-184150" algn="l" rtl="0">
              <a:spcBef>
                <a:spcPts val="360"/>
              </a:spcBef>
              <a:spcAft>
                <a:spcPts val="0"/>
              </a:spcAft>
              <a:buClr>
                <a:schemeClr val="dk1"/>
              </a:buClr>
              <a:buFont typeface="Arial"/>
              <a:buChar char="•"/>
              <a:defRPr>
                <a:solidFill>
                  <a:schemeClr val="dk1"/>
                </a:solidFill>
                <a:latin typeface="Arial"/>
                <a:ea typeface="Arial"/>
                <a:cs typeface="Arial"/>
                <a:sym typeface="Arial"/>
              </a:defRPr>
            </a:lvl9pPr>
          </a:lstStyle>
          <a:p>
            <a:pPr lvl="0"/>
            <a:r>
              <a:rPr lang="en-US" smtClean="0"/>
              <a:t>Click to edit Master text styles</a:t>
            </a:r>
          </a:p>
        </p:txBody>
      </p:sp>
    </p:spTree>
    <p:extLst>
      <p:ext uri="{BB962C8B-B14F-4D97-AF65-F5344CB8AC3E}">
        <p14:creationId xmlns:p14="http://schemas.microsoft.com/office/powerpoint/2010/main" val="3508299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_WITH_CAPTION_TEX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1792288" y="4800600"/>
            <a:ext cx="5486399" cy="566737"/>
          </a:xfrm>
          <a:prstGeom prst="rect">
            <a:avLst/>
          </a:prstGeom>
          <a:noFill/>
          <a:ln>
            <a:noFill/>
          </a:ln>
        </p:spPr>
        <p:txBody>
          <a:bodyPr anchor="t"/>
          <a:lstStyle>
            <a:lvl1pPr algn="l" rtl="0">
              <a:defRPr sz="2000" b="1"/>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title style</a:t>
            </a:r>
            <a:endParaRPr/>
          </a:p>
        </p:txBody>
      </p:sp>
      <p:sp>
        <p:nvSpPr>
          <p:cNvPr id="37" name="Shape 37"/>
          <p:cNvSpPr>
            <a:spLocks noGrp="1"/>
          </p:cNvSpPr>
          <p:nvPr>
            <p:ph type="pic" idx="2"/>
          </p:nvPr>
        </p:nvSpPr>
        <p:spPr>
          <a:xfrm>
            <a:off x="1792288" y="612775"/>
            <a:ext cx="5486399" cy="4114800"/>
          </a:xfrm>
          <a:prstGeom prst="rect">
            <a:avLst/>
          </a:prstGeom>
          <a:noFill/>
          <a:ln>
            <a:noFill/>
          </a:ln>
        </p:spPr>
        <p:txBody>
          <a:bodyPr/>
          <a:lstStyle>
            <a:lvl1pPr marL="0" marR="0" indent="0" algn="l" rtl="0">
              <a:buClr>
                <a:schemeClr val="dk1"/>
              </a:buClr>
              <a:buFont typeface="Arial"/>
              <a:buNone/>
              <a:defRPr sz="3200" b="0" i="0" u="none" strike="noStrike" cap="none" baseline="0">
                <a:solidFill>
                  <a:schemeClr val="dk1"/>
                </a:solidFill>
                <a:latin typeface="Arial"/>
                <a:ea typeface="Arial"/>
                <a:cs typeface="Arial"/>
                <a:sym typeface="Arial"/>
              </a:defRPr>
            </a:lvl1pPr>
            <a:lvl2pPr marL="457200" marR="0" indent="0" algn="l" rtl="0">
              <a:buClr>
                <a:schemeClr val="dk1"/>
              </a:buClr>
              <a:buFont typeface="Arial"/>
              <a:buNone/>
              <a:defRPr sz="2800" b="0" i="0" u="none" strike="noStrike" cap="none" baseline="0">
                <a:solidFill>
                  <a:schemeClr val="dk1"/>
                </a:solidFill>
                <a:latin typeface="Arial"/>
                <a:ea typeface="Arial"/>
                <a:cs typeface="Arial"/>
                <a:sym typeface="Arial"/>
              </a:defRPr>
            </a:lvl2pPr>
            <a:lvl3pPr marL="914400" marR="0" indent="0" algn="l" rtl="0">
              <a:buClr>
                <a:schemeClr val="dk1"/>
              </a:buClr>
              <a:buFont typeface="Arial"/>
              <a:buNone/>
              <a:defRPr sz="2400" b="0" i="0" u="none" strike="noStrike" cap="none" baseline="0">
                <a:solidFill>
                  <a:schemeClr val="dk1"/>
                </a:solidFill>
                <a:latin typeface="Arial"/>
                <a:ea typeface="Arial"/>
                <a:cs typeface="Arial"/>
                <a:sym typeface="Arial"/>
              </a:defRPr>
            </a:lvl3pPr>
            <a:lvl4pPr marL="1371600" marR="0" indent="0" algn="l" rtl="0">
              <a:buClr>
                <a:schemeClr val="dk1"/>
              </a:buClr>
              <a:buFont typeface="Arial"/>
              <a:buNone/>
              <a:defRPr sz="2000" b="0" i="0" u="none" strike="noStrike" cap="none" baseline="0">
                <a:solidFill>
                  <a:schemeClr val="dk1"/>
                </a:solidFill>
                <a:latin typeface="Arial"/>
                <a:ea typeface="Arial"/>
                <a:cs typeface="Arial"/>
                <a:sym typeface="Arial"/>
              </a:defRPr>
            </a:lvl4pPr>
            <a:lvl5pPr marL="1828800" marR="0" indent="0" algn="l" rtl="0">
              <a:buClr>
                <a:schemeClr val="dk1"/>
              </a:buClr>
              <a:buFont typeface="Arial"/>
              <a:buNone/>
              <a:defRPr sz="2000" b="0" i="0" u="none" strike="noStrike" cap="none" baseline="0">
                <a:solidFill>
                  <a:schemeClr val="dk1"/>
                </a:solidFill>
                <a:latin typeface="Arial"/>
                <a:ea typeface="Arial"/>
                <a:cs typeface="Arial"/>
                <a:sym typeface="Arial"/>
              </a:defRPr>
            </a:lvl5pPr>
            <a:lvl6pPr marL="2286000" marR="0" indent="0" algn="l" rtl="0">
              <a:buClr>
                <a:schemeClr val="dk1"/>
              </a:buClr>
              <a:buFont typeface="Arial"/>
              <a:buNone/>
              <a:defRPr sz="2000" b="0" i="0" u="none" strike="noStrike" cap="none" baseline="0">
                <a:solidFill>
                  <a:schemeClr val="dk1"/>
                </a:solidFill>
                <a:latin typeface="Arial"/>
                <a:ea typeface="Arial"/>
                <a:cs typeface="Arial"/>
                <a:sym typeface="Arial"/>
              </a:defRPr>
            </a:lvl6pPr>
            <a:lvl7pPr marL="2743200" marR="0" indent="0" algn="l" rtl="0">
              <a:buClr>
                <a:schemeClr val="dk1"/>
              </a:buClr>
              <a:buFont typeface="Arial"/>
              <a:buNone/>
              <a:defRPr sz="2000" b="0" i="0" u="none" strike="noStrike" cap="none" baseline="0">
                <a:solidFill>
                  <a:schemeClr val="dk1"/>
                </a:solidFill>
                <a:latin typeface="Arial"/>
                <a:ea typeface="Arial"/>
                <a:cs typeface="Arial"/>
                <a:sym typeface="Arial"/>
              </a:defRPr>
            </a:lvl7pPr>
            <a:lvl8pPr marL="3200400" marR="0" indent="0" algn="l" rtl="0">
              <a:buClr>
                <a:schemeClr val="dk1"/>
              </a:buClr>
              <a:buFont typeface="Arial"/>
              <a:buNone/>
              <a:defRPr sz="2000" b="0" i="0" u="none" strike="noStrike" cap="none" baseline="0">
                <a:solidFill>
                  <a:schemeClr val="dk1"/>
                </a:solidFill>
                <a:latin typeface="Arial"/>
                <a:ea typeface="Arial"/>
                <a:cs typeface="Arial"/>
                <a:sym typeface="Arial"/>
              </a:defRPr>
            </a:lvl8pPr>
            <a:lvl9pPr marL="3657600" marR="0" indent="0" algn="l" rtl="0">
              <a:buClr>
                <a:schemeClr val="dk1"/>
              </a:buClr>
              <a:buFont typeface="Arial"/>
              <a:buNone/>
              <a:defRPr sz="2000" b="0" i="0" u="none" strike="noStrike" cap="none" baseline="0">
                <a:solidFill>
                  <a:schemeClr val="dk1"/>
                </a:solidFill>
                <a:latin typeface="Arial"/>
                <a:ea typeface="Arial"/>
                <a:cs typeface="Arial"/>
                <a:sym typeface="Arial"/>
              </a:defRPr>
            </a:lvl9pPr>
          </a:lstStyle>
          <a:p>
            <a:pPr lvl="0"/>
            <a:r>
              <a:rPr lang="en-US" noProof="0" dirty="0" smtClean="0">
                <a:sym typeface="Arial"/>
              </a:rPr>
              <a:t>Click icon to add picture</a:t>
            </a:r>
            <a:endParaRPr noProof="0" dirty="0">
              <a:sym typeface="Arial"/>
            </a:endParaRPr>
          </a:p>
        </p:txBody>
      </p:sp>
      <p:sp>
        <p:nvSpPr>
          <p:cNvPr id="38" name="Shape 38"/>
          <p:cNvSpPr txBox="1">
            <a:spLocks noGrp="1"/>
          </p:cNvSpPr>
          <p:nvPr>
            <p:ph type="body" idx="1"/>
          </p:nvPr>
        </p:nvSpPr>
        <p:spPr>
          <a:xfrm>
            <a:off x="1792288" y="5367337"/>
            <a:ext cx="5486399" cy="804861"/>
          </a:xfrm>
          <a:prstGeom prst="rect">
            <a:avLst/>
          </a:prstGeom>
          <a:noFill/>
          <a:ln>
            <a:noFill/>
          </a:ln>
        </p:spPr>
        <p:txBody>
          <a:bodyPr/>
          <a:lstStyle>
            <a:lvl1pPr marL="0" indent="0" rtl="0">
              <a:buFont typeface="Arial"/>
              <a:buNone/>
              <a:defRPr sz="1400"/>
            </a:lvl1pPr>
            <a:lvl2pPr marL="457200" indent="0" rtl="0">
              <a:buFont typeface="Arial"/>
              <a:buNone/>
              <a:defRPr sz="1200"/>
            </a:lvl2pPr>
            <a:lvl3pPr marL="914400" indent="0" rtl="0">
              <a:buFont typeface="Arial"/>
              <a:buNone/>
              <a:defRPr sz="1000"/>
            </a:lvl3pPr>
            <a:lvl4pPr marL="1371600" indent="0" rtl="0">
              <a:buFont typeface="Arial"/>
              <a:buNone/>
              <a:defRPr sz="900"/>
            </a:lvl4pPr>
            <a:lvl5pPr marL="1828800" indent="0" rtl="0">
              <a:buFont typeface="Arial"/>
              <a:buNone/>
              <a:defRPr sz="900"/>
            </a:lvl5pPr>
            <a:lvl6pPr marL="2286000" indent="0" rtl="0">
              <a:buFont typeface="Arial"/>
              <a:buNone/>
              <a:defRPr sz="900"/>
            </a:lvl6pPr>
            <a:lvl7pPr marL="2743200" indent="0" rtl="0">
              <a:buFont typeface="Arial"/>
              <a:buNone/>
              <a:defRPr sz="900"/>
            </a:lvl7pPr>
            <a:lvl8pPr marL="3200400" indent="0" rtl="0">
              <a:buFont typeface="Arial"/>
              <a:buNone/>
              <a:defRPr sz="900"/>
            </a:lvl8pPr>
            <a:lvl9pPr marL="3657600" indent="0" rtl="0">
              <a:buFont typeface="Arial"/>
              <a:buNone/>
              <a:defRPr sz="900"/>
            </a:lvl9pPr>
          </a:lstStyle>
          <a:p>
            <a:pPr lvl="0"/>
            <a:r>
              <a:rPr lang="en-US" smtClean="0"/>
              <a:t>Click to edit Master text styles</a:t>
            </a:r>
          </a:p>
        </p:txBody>
      </p:sp>
    </p:spTree>
    <p:extLst>
      <p:ext uri="{BB962C8B-B14F-4D97-AF65-F5344CB8AC3E}">
        <p14:creationId xmlns:p14="http://schemas.microsoft.com/office/powerpoint/2010/main" val="20201858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3"/>
        <p:cNvGrpSpPr/>
        <p:nvPr/>
      </p:nvGrpSpPr>
      <p:grpSpPr>
        <a:xfrm>
          <a:off x="0" y="0"/>
          <a:ext cx="0" cy="0"/>
          <a:chOff x="0" y="0"/>
          <a:chExt cx="0" cy="0"/>
        </a:xfrm>
      </p:grpSpPr>
    </p:spTree>
    <p:extLst>
      <p:ext uri="{BB962C8B-B14F-4D97-AF65-F5344CB8AC3E}">
        <p14:creationId xmlns:p14="http://schemas.microsoft.com/office/powerpoint/2010/main" val="1877231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62000" y="762000"/>
            <a:ext cx="7924799" cy="1143000"/>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Tree>
    <p:extLst>
      <p:ext uri="{BB962C8B-B14F-4D97-AF65-F5344CB8AC3E}">
        <p14:creationId xmlns:p14="http://schemas.microsoft.com/office/powerpoint/2010/main" val="28987239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TWO_OBJECTS_WITH_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274637"/>
            <a:ext cx="8229600" cy="1143000"/>
          </a:xfrm>
          <a:prstGeom prst="rect">
            <a:avLst/>
          </a:prstGeom>
          <a:noFill/>
          <a:ln>
            <a:noFill/>
          </a:ln>
        </p:spPr>
        <p:txBody>
          <a:bodyPr anchor="t"/>
          <a:lstStyle>
            <a:lvl1pPr rtl="0">
              <a:defRPr/>
            </a:lvl1pPr>
            <a:lvl2pPr>
              <a:defRPr/>
            </a:lvl2pPr>
            <a:lvl3pPr>
              <a:defRPr/>
            </a:lvl3pPr>
            <a:lvl4pPr>
              <a:defRPr/>
            </a:lvl4pPr>
            <a:lvl5pPr>
              <a:defRPr/>
            </a:lvl5pPr>
            <a:lvl6pPr>
              <a:defRPr/>
            </a:lvl6pPr>
            <a:lvl7pPr>
              <a:defRPr/>
            </a:lvl7pPr>
            <a:lvl8pPr>
              <a:defRPr/>
            </a:lvl8pPr>
            <a:lvl9pPr>
              <a:defRPr/>
            </a:lvl9pPr>
          </a:lstStyle>
          <a:p>
            <a:r>
              <a:rPr lang="en-US" smtClean="0"/>
              <a:t>Click to edit Master title style</a:t>
            </a:r>
            <a:endParaRPr/>
          </a:p>
        </p:txBody>
      </p:sp>
      <p:sp>
        <p:nvSpPr>
          <p:cNvPr id="48" name="Shape 48"/>
          <p:cNvSpPr txBox="1">
            <a:spLocks noGrp="1"/>
          </p:cNvSpPr>
          <p:nvPr>
            <p:ph type="body" idx="1"/>
          </p:nvPr>
        </p:nvSpPr>
        <p:spPr>
          <a:xfrm>
            <a:off x="457200" y="1535112"/>
            <a:ext cx="4040187"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49" name="Shape 49"/>
          <p:cNvSpPr txBox="1">
            <a:spLocks noGrp="1"/>
          </p:cNvSpPr>
          <p:nvPr>
            <p:ph type="body" idx="2"/>
          </p:nvPr>
        </p:nvSpPr>
        <p:spPr>
          <a:xfrm>
            <a:off x="457200" y="2174875"/>
            <a:ext cx="4040187"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pPr lvl="0"/>
            <a:r>
              <a:rPr lang="en-US" smtClean="0"/>
              <a:t>Click to edit Master text styles</a:t>
            </a:r>
          </a:p>
        </p:txBody>
      </p:sp>
      <p:sp>
        <p:nvSpPr>
          <p:cNvPr id="50" name="Shape 50"/>
          <p:cNvSpPr txBox="1">
            <a:spLocks noGrp="1"/>
          </p:cNvSpPr>
          <p:nvPr>
            <p:ph type="body" idx="3"/>
          </p:nvPr>
        </p:nvSpPr>
        <p:spPr>
          <a:xfrm>
            <a:off x="4645025" y="1535112"/>
            <a:ext cx="4041774" cy="639762"/>
          </a:xfrm>
          <a:prstGeom prst="rect">
            <a:avLst/>
          </a:prstGeom>
          <a:noFill/>
          <a:ln>
            <a:noFill/>
          </a:ln>
        </p:spPr>
        <p:txBody>
          <a:bodyPr anchor="b"/>
          <a:lstStyle>
            <a:lvl1pPr marL="0" indent="0" rtl="0">
              <a:buFont typeface="Arial"/>
              <a:buNone/>
              <a:defRPr sz="2400" b="1"/>
            </a:lvl1pPr>
            <a:lvl2pPr marL="457200" indent="0" rtl="0">
              <a:buFont typeface="Arial"/>
              <a:buNone/>
              <a:defRPr sz="2000" b="1"/>
            </a:lvl2pPr>
            <a:lvl3pPr marL="914400" indent="0" rtl="0">
              <a:buFont typeface="Arial"/>
              <a:buNone/>
              <a:defRPr sz="1800" b="1"/>
            </a:lvl3pPr>
            <a:lvl4pPr marL="1371600" indent="0" rtl="0">
              <a:buFont typeface="Arial"/>
              <a:buNone/>
              <a:defRPr sz="1600" b="1"/>
            </a:lvl4pPr>
            <a:lvl5pPr marL="1828800" indent="0" rtl="0">
              <a:buFont typeface="Arial"/>
              <a:buNone/>
              <a:defRPr sz="1600" b="1"/>
            </a:lvl5pPr>
            <a:lvl6pPr marL="2286000" indent="0" rtl="0">
              <a:buFont typeface="Arial"/>
              <a:buNone/>
              <a:defRPr sz="1600" b="1"/>
            </a:lvl6pPr>
            <a:lvl7pPr marL="2743200" indent="0" rtl="0">
              <a:buFont typeface="Arial"/>
              <a:buNone/>
              <a:defRPr sz="1600" b="1"/>
            </a:lvl7pPr>
            <a:lvl8pPr marL="3200400" indent="0" rtl="0">
              <a:buFont typeface="Arial"/>
              <a:buNone/>
              <a:defRPr sz="1600" b="1"/>
            </a:lvl8pPr>
            <a:lvl9pPr marL="3657600" indent="0" rtl="0">
              <a:buFont typeface="Arial"/>
              <a:buNone/>
              <a:defRPr sz="1600" b="1"/>
            </a:lvl9pPr>
          </a:lstStyle>
          <a:p>
            <a:pPr lvl="0"/>
            <a:r>
              <a:rPr lang="en-US" smtClean="0"/>
              <a:t>Click to edit Master text styles</a:t>
            </a:r>
          </a:p>
        </p:txBody>
      </p:sp>
      <p:sp>
        <p:nvSpPr>
          <p:cNvPr id="51" name="Shape 51"/>
          <p:cNvSpPr txBox="1">
            <a:spLocks noGrp="1"/>
          </p:cNvSpPr>
          <p:nvPr>
            <p:ph type="body" idx="4"/>
          </p:nvPr>
        </p:nvSpPr>
        <p:spPr>
          <a:xfrm>
            <a:off x="4645025" y="2174875"/>
            <a:ext cx="4041774" cy="3951287"/>
          </a:xfrm>
          <a:prstGeom prst="rect">
            <a:avLst/>
          </a:prstGeom>
          <a:noFill/>
          <a:ln>
            <a:noFill/>
          </a:ln>
        </p:spPr>
        <p:txBody>
          <a:bodyPr/>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a:pPr lvl="0"/>
            <a:r>
              <a:rPr lang="en-US" smtClean="0"/>
              <a:t>Click to edit Master text styles</a:t>
            </a:r>
          </a:p>
        </p:txBody>
      </p:sp>
    </p:spTree>
    <p:extLst>
      <p:ext uri="{BB962C8B-B14F-4D97-AF65-F5344CB8AC3E}">
        <p14:creationId xmlns:p14="http://schemas.microsoft.com/office/powerpoint/2010/main" val="1867143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TWO_OBJECTS">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762000" y="762000"/>
            <a:ext cx="7924799" cy="1143000"/>
          </a:xfrm>
          <a:prstGeom prst="rect">
            <a:avLst/>
          </a:prstGeom>
          <a:noFill/>
          <a:ln>
            <a:noFill/>
          </a:ln>
        </p:spPr>
        <p:txBody>
          <a:bodyPr anchor="t"/>
          <a:lstStyle>
            <a:lvl1pPr algn="l" rtl="0">
              <a:lnSpc>
                <a:spcPct val="90000"/>
              </a:lnSpc>
              <a:spcBef>
                <a:spcPts val="0"/>
              </a:spcBef>
              <a:spcAft>
                <a:spcPts val="0"/>
              </a:spcAft>
              <a:defRPr sz="3600" b="1">
                <a:solidFill>
                  <a:schemeClr val="dk2"/>
                </a:solidFill>
                <a:latin typeface="Arial"/>
                <a:ea typeface="Arial"/>
                <a:cs typeface="Arial"/>
                <a:sym typeface="Arial"/>
              </a:defRPr>
            </a:lvl1pPr>
            <a:lvl2pPr algn="l" rtl="0">
              <a:lnSpc>
                <a:spcPct val="90000"/>
              </a:lnSpc>
              <a:spcBef>
                <a:spcPts val="0"/>
              </a:spcBef>
              <a:spcAft>
                <a:spcPts val="0"/>
              </a:spcAft>
              <a:defRPr sz="3600" b="1">
                <a:solidFill>
                  <a:schemeClr val="dk2"/>
                </a:solidFill>
                <a:latin typeface="Arial"/>
                <a:ea typeface="Arial"/>
                <a:cs typeface="Arial"/>
                <a:sym typeface="Arial"/>
              </a:defRPr>
            </a:lvl2pPr>
            <a:lvl3pPr algn="l" rtl="0">
              <a:lnSpc>
                <a:spcPct val="90000"/>
              </a:lnSpc>
              <a:spcBef>
                <a:spcPts val="0"/>
              </a:spcBef>
              <a:spcAft>
                <a:spcPts val="0"/>
              </a:spcAft>
              <a:defRPr sz="3600" b="1">
                <a:solidFill>
                  <a:schemeClr val="dk2"/>
                </a:solidFill>
                <a:latin typeface="Arial"/>
                <a:ea typeface="Arial"/>
                <a:cs typeface="Arial"/>
                <a:sym typeface="Arial"/>
              </a:defRPr>
            </a:lvl3pPr>
            <a:lvl4pPr algn="l" rtl="0">
              <a:lnSpc>
                <a:spcPct val="90000"/>
              </a:lnSpc>
              <a:spcBef>
                <a:spcPts val="0"/>
              </a:spcBef>
              <a:spcAft>
                <a:spcPts val="0"/>
              </a:spcAft>
              <a:defRPr sz="3600" b="1">
                <a:solidFill>
                  <a:schemeClr val="dk2"/>
                </a:solidFill>
                <a:latin typeface="Arial"/>
                <a:ea typeface="Arial"/>
                <a:cs typeface="Arial"/>
                <a:sym typeface="Arial"/>
              </a:defRPr>
            </a:lvl4pPr>
            <a:lvl5pPr algn="l" rtl="0">
              <a:lnSpc>
                <a:spcPct val="90000"/>
              </a:lnSpc>
              <a:spcBef>
                <a:spcPts val="0"/>
              </a:spcBef>
              <a:spcAft>
                <a:spcPts val="0"/>
              </a:spcAft>
              <a:defRPr sz="3600" b="1">
                <a:solidFill>
                  <a:schemeClr val="dk2"/>
                </a:solidFill>
                <a:latin typeface="Arial"/>
                <a:ea typeface="Arial"/>
                <a:cs typeface="Arial"/>
                <a:sym typeface="Arial"/>
              </a:defRPr>
            </a:lvl5pPr>
            <a:lvl6pPr marL="457200" algn="l" rtl="0">
              <a:lnSpc>
                <a:spcPct val="90000"/>
              </a:lnSpc>
              <a:spcBef>
                <a:spcPts val="0"/>
              </a:spcBef>
              <a:spcAft>
                <a:spcPts val="0"/>
              </a:spcAft>
              <a:defRPr sz="3600" b="1">
                <a:solidFill>
                  <a:schemeClr val="dk2"/>
                </a:solidFill>
                <a:latin typeface="Arial"/>
                <a:ea typeface="Arial"/>
                <a:cs typeface="Arial"/>
                <a:sym typeface="Arial"/>
              </a:defRPr>
            </a:lvl6pPr>
            <a:lvl7pPr marL="914400" algn="l" rtl="0">
              <a:lnSpc>
                <a:spcPct val="90000"/>
              </a:lnSpc>
              <a:spcBef>
                <a:spcPts val="0"/>
              </a:spcBef>
              <a:spcAft>
                <a:spcPts val="0"/>
              </a:spcAft>
              <a:defRPr sz="3600" b="1">
                <a:solidFill>
                  <a:schemeClr val="dk2"/>
                </a:solidFill>
                <a:latin typeface="Arial"/>
                <a:ea typeface="Arial"/>
                <a:cs typeface="Arial"/>
                <a:sym typeface="Arial"/>
              </a:defRPr>
            </a:lvl7pPr>
            <a:lvl8pPr marL="1371600" algn="l" rtl="0">
              <a:lnSpc>
                <a:spcPct val="90000"/>
              </a:lnSpc>
              <a:spcBef>
                <a:spcPts val="0"/>
              </a:spcBef>
              <a:spcAft>
                <a:spcPts val="0"/>
              </a:spcAft>
              <a:defRPr sz="3600" b="1">
                <a:solidFill>
                  <a:schemeClr val="dk2"/>
                </a:solidFill>
                <a:latin typeface="Arial"/>
                <a:ea typeface="Arial"/>
                <a:cs typeface="Arial"/>
                <a:sym typeface="Arial"/>
              </a:defRPr>
            </a:lvl8pPr>
            <a:lvl9pPr marL="1828800" algn="l" rtl="0">
              <a:lnSpc>
                <a:spcPct val="90000"/>
              </a:lnSpc>
              <a:spcBef>
                <a:spcPts val="0"/>
              </a:spcBef>
              <a:spcAft>
                <a:spcPts val="0"/>
              </a:spcAft>
              <a:defRPr sz="3600" b="1">
                <a:solidFill>
                  <a:schemeClr val="dk2"/>
                </a:solidFill>
                <a:latin typeface="Arial"/>
                <a:ea typeface="Arial"/>
                <a:cs typeface="Arial"/>
                <a:sym typeface="Arial"/>
              </a:defRPr>
            </a:lvl9pPr>
          </a:lstStyle>
          <a:p>
            <a:r>
              <a:rPr lang="en-US" smtClean="0"/>
              <a:t>Click to edit Master title style</a:t>
            </a:r>
            <a:endParaRPr/>
          </a:p>
        </p:txBody>
      </p:sp>
      <p:sp>
        <p:nvSpPr>
          <p:cNvPr id="54" name="Shape 54"/>
          <p:cNvSpPr txBox="1">
            <a:spLocks noGrp="1"/>
          </p:cNvSpPr>
          <p:nvPr>
            <p:ph type="body" idx="1"/>
          </p:nvPr>
        </p:nvSpPr>
        <p:spPr>
          <a:xfrm>
            <a:off x="838200" y="2362200"/>
            <a:ext cx="3770312" cy="3724275"/>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
        <p:nvSpPr>
          <p:cNvPr id="55" name="Shape 55"/>
          <p:cNvSpPr txBox="1">
            <a:spLocks noGrp="1"/>
          </p:cNvSpPr>
          <p:nvPr>
            <p:ph type="body" idx="2"/>
          </p:nvPr>
        </p:nvSpPr>
        <p:spPr>
          <a:xfrm>
            <a:off x="4760912" y="2362200"/>
            <a:ext cx="3770311" cy="3724275"/>
          </a:xfrm>
          <a:prstGeom prst="rect">
            <a:avLst/>
          </a:prstGeom>
          <a:noFill/>
          <a:ln>
            <a:noFill/>
          </a:ln>
        </p:spPr>
        <p:txBody>
          <a:bodyPr/>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a:pPr lvl="0"/>
            <a:r>
              <a:rPr lang="en-US" smtClean="0"/>
              <a:t>Click to edit Master text styles</a:t>
            </a:r>
          </a:p>
        </p:txBody>
      </p:sp>
    </p:spTree>
    <p:extLst>
      <p:ext uri="{BB962C8B-B14F-4D97-AF65-F5344CB8AC3E}">
        <p14:creationId xmlns:p14="http://schemas.microsoft.com/office/powerpoint/2010/main" val="8010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Shape 9"/>
          <p:cNvGrpSpPr>
            <a:grpSpLocks/>
          </p:cNvGrpSpPr>
          <p:nvPr/>
        </p:nvGrpSpPr>
        <p:grpSpPr bwMode="auto">
          <a:xfrm>
            <a:off x="0" y="0"/>
            <a:ext cx="7620000" cy="6858000"/>
            <a:chOff x="0" y="0"/>
            <a:chExt cx="7620000" cy="6858000"/>
          </a:xfrm>
        </p:grpSpPr>
        <p:grpSp>
          <p:nvGrpSpPr>
            <p:cNvPr id="1032" name="Shape 10"/>
            <p:cNvGrpSpPr>
              <a:grpSpLocks/>
            </p:cNvGrpSpPr>
            <p:nvPr/>
          </p:nvGrpSpPr>
          <p:grpSpPr bwMode="auto">
            <a:xfrm>
              <a:off x="0" y="0"/>
              <a:ext cx="3200400" cy="6858000"/>
              <a:chOff x="0" y="0"/>
              <a:chExt cx="3200400" cy="6858000"/>
            </a:xfrm>
          </p:grpSpPr>
          <p:sp>
            <p:nvSpPr>
              <p:cNvPr id="1036" name="Shape 11"/>
              <p:cNvSpPr txBox="1">
                <a:spLocks noChangeArrowheads="1"/>
              </p:cNvSpPr>
              <p:nvPr/>
            </p:nvSpPr>
            <p:spPr bwMode="auto">
              <a:xfrm>
                <a:off x="0" y="0"/>
                <a:ext cx="762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endParaRPr lang="en-US" dirty="0"/>
              </a:p>
            </p:txBody>
          </p:sp>
          <p:sp>
            <p:nvSpPr>
              <p:cNvPr id="1037" name="Shape 12"/>
              <p:cNvSpPr>
                <a:spLocks/>
              </p:cNvSpPr>
              <p:nvPr/>
            </p:nvSpPr>
            <p:spPr bwMode="auto">
              <a:xfrm>
                <a:off x="457200" y="0"/>
                <a:ext cx="2743200" cy="1166812"/>
              </a:xfrm>
              <a:custGeom>
                <a:avLst/>
                <a:gdLst>
                  <a:gd name="T0" fmla="*/ 1728 w 1728"/>
                  <a:gd name="T1" fmla="*/ 0 h 735"/>
                  <a:gd name="T2" fmla="*/ 1728 w 1728"/>
                  <a:gd name="T3" fmla="*/ 480 h 735"/>
                  <a:gd name="T4" fmla="*/ 380 w 1728"/>
                  <a:gd name="T5" fmla="*/ 482 h 735"/>
                  <a:gd name="T6" fmla="*/ 354 w 1728"/>
                  <a:gd name="T7" fmla="*/ 480 h 735"/>
                  <a:gd name="T8" fmla="*/ 308 w 1728"/>
                  <a:gd name="T9" fmla="*/ 489 h 735"/>
                  <a:gd name="T10" fmla="*/ 246 w 1728"/>
                  <a:gd name="T11" fmla="*/ 531 h 735"/>
                  <a:gd name="T12" fmla="*/ 206 w 1728"/>
                  <a:gd name="T13" fmla="*/ 597 h 735"/>
                  <a:gd name="T14" fmla="*/ 192 w 1728"/>
                  <a:gd name="T15" fmla="*/ 666 h 735"/>
                  <a:gd name="T16" fmla="*/ 192 w 1728"/>
                  <a:gd name="T17" fmla="*/ 735 h 735"/>
                  <a:gd name="T18" fmla="*/ 0 w 1728"/>
                  <a:gd name="T19" fmla="*/ 735 h 735"/>
                  <a:gd name="T20" fmla="*/ 0 w 1728"/>
                  <a:gd name="T21" fmla="*/ 480 h 735"/>
                  <a:gd name="T22" fmla="*/ 0 w 1728"/>
                  <a:gd name="T23" fmla="*/ 0 h 735"/>
                  <a:gd name="T24" fmla="*/ 1728 w 1728"/>
                  <a:gd name="T25" fmla="*/ 0 h 735"/>
                  <a:gd name="T26" fmla="*/ 0 w 1728"/>
                  <a:gd name="T27" fmla="*/ 0 h 735"/>
                  <a:gd name="T28" fmla="*/ 1728 w 1728"/>
                  <a:gd name="T29" fmla="*/ 735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T26" t="T27" r="T28" b="T29"/>
                <a:pathLst>
                  <a:path w="1728" h="735" extrusionOk="0">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lstStyle/>
              <a:p>
                <a:endParaRPr lang="es-PR" dirty="0"/>
              </a:p>
            </p:txBody>
          </p:sp>
        </p:grpSp>
        <p:grpSp>
          <p:nvGrpSpPr>
            <p:cNvPr id="1033" name="Shape 13"/>
            <p:cNvGrpSpPr>
              <a:grpSpLocks/>
            </p:cNvGrpSpPr>
            <p:nvPr/>
          </p:nvGrpSpPr>
          <p:grpSpPr bwMode="auto">
            <a:xfrm>
              <a:off x="228599" y="1981200"/>
              <a:ext cx="7391400" cy="319087"/>
              <a:chOff x="228599" y="1981200"/>
              <a:chExt cx="7391400" cy="319087"/>
            </a:xfrm>
          </p:grpSpPr>
          <p:sp>
            <p:nvSpPr>
              <p:cNvPr id="1034" name="Shape 14"/>
              <p:cNvSpPr>
                <a:spLocks noChangeArrowheads="1"/>
              </p:cNvSpPr>
              <p:nvPr/>
            </p:nvSpPr>
            <p:spPr bwMode="auto">
              <a:xfrm>
                <a:off x="609600" y="1981200"/>
                <a:ext cx="7010400" cy="3175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dirty="0"/>
              </a:p>
            </p:txBody>
          </p:sp>
          <p:sp>
            <p:nvSpPr>
              <p:cNvPr id="1035" name="Shape 15"/>
              <p:cNvSpPr>
                <a:spLocks noChangeArrowheads="1"/>
              </p:cNvSpPr>
              <p:nvPr/>
            </p:nvSpPr>
            <p:spPr bwMode="auto">
              <a:xfrm flipH="1">
                <a:off x="228599" y="1981200"/>
                <a:ext cx="393700" cy="319087"/>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en-US" dirty="0"/>
              </a:p>
            </p:txBody>
          </p:sp>
        </p:grpSp>
      </p:grpSp>
      <p:sp>
        <p:nvSpPr>
          <p:cNvPr id="1027" name="Shape 16"/>
          <p:cNvSpPr txBox="1">
            <a:spLocks noGrp="1"/>
          </p:cNvSpPr>
          <p:nvPr>
            <p:ph type="title"/>
          </p:nvPr>
        </p:nvSpPr>
        <p:spPr bwMode="auto">
          <a:xfrm>
            <a:off x="762000" y="762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smtClean="0">
              <a:sym typeface="Arial" pitchFamily="34" charset="0"/>
            </a:endParaRPr>
          </a:p>
        </p:txBody>
      </p:sp>
      <p:sp>
        <p:nvSpPr>
          <p:cNvPr id="1028" name="Shape 17"/>
          <p:cNvSpPr txBox="1">
            <a:spLocks noGrp="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smtClean="0">
              <a:sym typeface="Arial" pitchFamily="34" charset="0"/>
            </a:endParaRPr>
          </a:p>
        </p:txBody>
      </p:sp>
      <p:sp>
        <p:nvSpPr>
          <p:cNvPr id="1029" name="Shape 18"/>
          <p:cNvSpPr txBox="1">
            <a:spLocks noGrp="1"/>
          </p:cNvSpPr>
          <p:nvPr>
            <p:ph type="dt" idx="10"/>
          </p:nvPr>
        </p:nvSpPr>
        <p:spPr bwMode="auto">
          <a:xfrm>
            <a:off x="2438400" y="624840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8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fld id="{1648181C-422C-464F-8948-5A3ED7B0C749}" type="datetimeFigureOut">
              <a:rPr lang="es-PR" smtClean="0"/>
              <a:t>02/05/2015</a:t>
            </a:fld>
            <a:endParaRPr lang="es-PR" dirty="0"/>
          </a:p>
        </p:txBody>
      </p:sp>
      <p:sp>
        <p:nvSpPr>
          <p:cNvPr id="1030" name="Shape 19"/>
          <p:cNvSpPr txBox="1">
            <a:spLocks noGrp="1"/>
          </p:cNvSpPr>
          <p:nvPr>
            <p:ph type="ftr" idx="11"/>
          </p:nvPr>
        </p:nvSpPr>
        <p:spPr bwMode="auto">
          <a:xfrm>
            <a:off x="5791200" y="6248400"/>
            <a:ext cx="28971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8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s-PR" dirty="0"/>
          </a:p>
        </p:txBody>
      </p:sp>
      <p:sp>
        <p:nvSpPr>
          <p:cNvPr id="1031" name="Shape 20"/>
          <p:cNvSpPr txBox="1">
            <a:spLocks noGrp="1"/>
          </p:cNvSpPr>
          <p:nvPr>
            <p:ph type="sldNum" idx="12"/>
          </p:nvPr>
        </p:nvSpPr>
        <p:spPr bwMode="auto">
          <a:xfrm>
            <a:off x="84138" y="624205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1" compatLnSpc="1">
            <a:prstTxWarp prst="textNoShape">
              <a:avLst/>
            </a:prstTxWarp>
          </a:bodyPr>
          <a:lstStyle>
            <a:lvl1pPr eaLnBrk="1" hangingPunct="1">
              <a:defRPr sz="2600">
                <a:solidFill>
                  <a:srgbClr val="FFFFFF"/>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fld id="{1077F71A-6792-4EEF-A18A-132F49B32211}" type="slidenum">
              <a:rPr lang="es-PR" smtClean="0"/>
              <a:t>‹#›</a:t>
            </a:fld>
            <a:endParaRPr lang="es-PR" dirty="0"/>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1pPr>
      <a:lvl2pPr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2pPr>
      <a:lvl3pPr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050" name="Shape 63"/>
          <p:cNvGrpSpPr>
            <a:grpSpLocks/>
          </p:cNvGrpSpPr>
          <p:nvPr/>
        </p:nvGrpSpPr>
        <p:grpSpPr bwMode="auto">
          <a:xfrm>
            <a:off x="0" y="0"/>
            <a:ext cx="5867400" cy="6858000"/>
            <a:chOff x="0" y="0"/>
            <a:chExt cx="5867400" cy="6858000"/>
          </a:xfrm>
        </p:grpSpPr>
        <p:sp>
          <p:nvSpPr>
            <p:cNvPr id="2059" name="Shape 64"/>
            <p:cNvSpPr txBox="1">
              <a:spLocks noChangeArrowheads="1"/>
            </p:cNvSpPr>
            <p:nvPr/>
          </p:nvSpPr>
          <p:spPr bwMode="auto">
            <a:xfrm>
              <a:off x="0" y="0"/>
              <a:ext cx="4572000" cy="6858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lvl1pPr eaLnBrk="0" hangingPunct="0">
                <a:defRPr sz="14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pPr eaLnBrk="1" hangingPunct="1"/>
              <a:endParaRPr lang="en-US" dirty="0"/>
            </a:p>
          </p:txBody>
        </p:sp>
        <p:sp>
          <p:nvSpPr>
            <p:cNvPr id="2060" name="Shape 65"/>
            <p:cNvSpPr>
              <a:spLocks noChangeArrowheads="1"/>
            </p:cNvSpPr>
            <p:nvPr/>
          </p:nvSpPr>
          <p:spPr bwMode="auto">
            <a:xfrm>
              <a:off x="685800" y="990600"/>
              <a:ext cx="5181600" cy="1904999"/>
            </a:xfrm>
            <a:prstGeom prst="roundRect">
              <a:avLst>
                <a:gd name="adj" fmla="val 10801"/>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dirty="0"/>
            </a:p>
          </p:txBody>
        </p:sp>
      </p:grpSp>
      <p:grpSp>
        <p:nvGrpSpPr>
          <p:cNvPr id="2051" name="Shape 66"/>
          <p:cNvGrpSpPr>
            <a:grpSpLocks/>
          </p:cNvGrpSpPr>
          <p:nvPr/>
        </p:nvGrpSpPr>
        <p:grpSpPr bwMode="auto">
          <a:xfrm>
            <a:off x="3632200" y="4889500"/>
            <a:ext cx="4876800" cy="319088"/>
            <a:chOff x="3632199" y="4889500"/>
            <a:chExt cx="4876800" cy="319087"/>
          </a:xfrm>
        </p:grpSpPr>
        <p:sp>
          <p:nvSpPr>
            <p:cNvPr id="2057" name="Shape 67"/>
            <p:cNvSpPr>
              <a:spLocks noChangeArrowheads="1"/>
            </p:cNvSpPr>
            <p:nvPr/>
          </p:nvSpPr>
          <p:spPr bwMode="auto">
            <a:xfrm flipH="1">
              <a:off x="3632199" y="4889500"/>
              <a:ext cx="4625975" cy="317500"/>
            </a:xfrm>
            <a:prstGeom prst="roundRect">
              <a:avLst>
                <a:gd name="adj" fmla="val 0"/>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lIns="91425" tIns="45700" rIns="91425" bIns="45700" anchor="ctr"/>
            <a:lstStyle/>
            <a:p>
              <a:endParaRPr lang="en-US" dirty="0"/>
            </a:p>
          </p:txBody>
        </p:sp>
        <p:sp>
          <p:nvSpPr>
            <p:cNvPr id="2058" name="Shape 68"/>
            <p:cNvSpPr>
              <a:spLocks noChangeArrowheads="1"/>
            </p:cNvSpPr>
            <p:nvPr/>
          </p:nvSpPr>
          <p:spPr bwMode="auto">
            <a:xfrm>
              <a:off x="8248650" y="4889500"/>
              <a:ext cx="260350" cy="319087"/>
            </a:xfrm>
            <a:prstGeom prst="flowChartDelay">
              <a:avLst/>
            </a:prstGeom>
            <a:solidFill>
              <a:schemeClr va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ctr"/>
            <a:lstStyle/>
            <a:p>
              <a:endParaRPr lang="en-US" dirty="0"/>
            </a:p>
          </p:txBody>
        </p:sp>
      </p:grpSp>
      <p:sp>
        <p:nvSpPr>
          <p:cNvPr id="2052" name="Shape 69"/>
          <p:cNvSpPr txBox="1">
            <a:spLocks noGrp="1"/>
          </p:cNvSpPr>
          <p:nvPr>
            <p:ph type="title"/>
          </p:nvPr>
        </p:nvSpPr>
        <p:spPr bwMode="auto">
          <a:xfrm>
            <a:off x="762000" y="762000"/>
            <a:ext cx="7924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p>
            <a:pPr lvl="0"/>
            <a:endParaRPr lang="en-US" smtClean="0">
              <a:sym typeface="Arial" pitchFamily="34" charset="0"/>
            </a:endParaRPr>
          </a:p>
        </p:txBody>
      </p:sp>
      <p:sp>
        <p:nvSpPr>
          <p:cNvPr id="2053" name="Shape 70"/>
          <p:cNvSpPr txBox="1">
            <a:spLocks noGrp="1"/>
          </p:cNvSpPr>
          <p:nvPr>
            <p:ph type="body" idx="1"/>
          </p:nvPr>
        </p:nvSpPr>
        <p:spPr bwMode="auto">
          <a:xfrm>
            <a:off x="838200" y="2362200"/>
            <a:ext cx="7693025"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smtClean="0">
              <a:sym typeface="Arial" pitchFamily="34" charset="0"/>
            </a:endParaRPr>
          </a:p>
        </p:txBody>
      </p:sp>
      <p:sp>
        <p:nvSpPr>
          <p:cNvPr id="2054" name="Shape 71"/>
          <p:cNvSpPr txBox="1">
            <a:spLocks noGrp="1"/>
          </p:cNvSpPr>
          <p:nvPr>
            <p:ph type="dt" idx="10"/>
          </p:nvPr>
        </p:nvSpPr>
        <p:spPr bwMode="auto">
          <a:xfrm>
            <a:off x="2438400" y="6248400"/>
            <a:ext cx="21304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8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dirty="0"/>
          </a:p>
        </p:txBody>
      </p:sp>
      <p:sp>
        <p:nvSpPr>
          <p:cNvPr id="2055" name="Shape 72"/>
          <p:cNvSpPr txBox="1">
            <a:spLocks noGrp="1"/>
          </p:cNvSpPr>
          <p:nvPr>
            <p:ph type="ftr" idx="11"/>
          </p:nvPr>
        </p:nvSpPr>
        <p:spPr bwMode="auto">
          <a:xfrm>
            <a:off x="5791200" y="6248400"/>
            <a:ext cx="2897188"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1800">
                <a:solidFill>
                  <a:srgbClr val="000000"/>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dirty="0"/>
          </a:p>
        </p:txBody>
      </p:sp>
      <p:sp>
        <p:nvSpPr>
          <p:cNvPr id="2056" name="Shape 73"/>
          <p:cNvSpPr txBox="1">
            <a:spLocks noGrp="1"/>
          </p:cNvSpPr>
          <p:nvPr>
            <p:ph type="sldNum" idx="12"/>
          </p:nvPr>
        </p:nvSpPr>
        <p:spPr bwMode="auto">
          <a:xfrm>
            <a:off x="76200" y="6248400"/>
            <a:ext cx="5873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prstTxWarp prst="textNoShape">
              <a:avLst/>
            </a:prstTxWarp>
          </a:bodyPr>
          <a:lstStyle>
            <a:lvl1pPr eaLnBrk="1" hangingPunct="1">
              <a:defRPr sz="2600">
                <a:solidFill>
                  <a:srgbClr val="FFFFFF"/>
                </a:solidFill>
                <a:latin typeface="Arial" pitchFamily="34" charset="0"/>
                <a:cs typeface="Arial" pitchFamily="34" charset="0"/>
                <a:sym typeface="Arial" pitchFamily="34" charset="0"/>
              </a:defRPr>
            </a:lvl1pPr>
            <a:lvl2pPr marL="742950" indent="-285750" eaLnBrk="0" hangingPunct="0">
              <a:defRPr sz="1400">
                <a:solidFill>
                  <a:srgbClr val="000000"/>
                </a:solidFill>
                <a:latin typeface="Arial" pitchFamily="34" charset="0"/>
                <a:cs typeface="Arial" pitchFamily="34" charset="0"/>
                <a:sym typeface="Arial" pitchFamily="34" charset="0"/>
              </a:defRPr>
            </a:lvl2pPr>
            <a:lvl3pPr marL="1143000" indent="-228600" eaLnBrk="0" hangingPunct="0">
              <a:defRPr sz="1400">
                <a:solidFill>
                  <a:srgbClr val="000000"/>
                </a:solidFill>
                <a:latin typeface="Arial" pitchFamily="34" charset="0"/>
                <a:cs typeface="Arial" pitchFamily="34" charset="0"/>
                <a:sym typeface="Arial" pitchFamily="34" charset="0"/>
              </a:defRPr>
            </a:lvl3pPr>
            <a:lvl4pPr marL="1600200" indent="-228600" eaLnBrk="0" hangingPunct="0">
              <a:defRPr sz="1400">
                <a:solidFill>
                  <a:srgbClr val="000000"/>
                </a:solidFill>
                <a:latin typeface="Arial" pitchFamily="34" charset="0"/>
                <a:cs typeface="Arial" pitchFamily="34" charset="0"/>
                <a:sym typeface="Arial" pitchFamily="34" charset="0"/>
              </a:defRPr>
            </a:lvl4pPr>
            <a:lvl5pPr marL="2057400" indent="-228600" eaLnBrk="0" hangingPunct="0">
              <a:defRPr sz="14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9pPr>
          </a:lstStyle>
          <a:p>
            <a:endParaRPr lang="en-US" dirty="0"/>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Lst>
  <p:txStyles>
    <p:titleStyle>
      <a:defPPr marR="0" algn="l" rtl="0">
        <a:lnSpc>
          <a:spcPct val="100000"/>
        </a:lnSpc>
        <a:spcBef>
          <a:spcPts val="0"/>
        </a:spcBef>
        <a:spcAft>
          <a:spcPts val="0"/>
        </a:spcAft>
      </a:defPPr>
      <a:lvl1pPr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1pPr>
      <a:lvl2pPr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2pPr>
      <a:lvl3pPr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eaLnBrk="1" fontAlgn="base" hangingPunct="1">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algn="l" rtl="0">
        <a:lnSpc>
          <a:spcPct val="100000"/>
        </a:lnSpc>
        <a:spcBef>
          <a:spcPts val="0"/>
        </a:spcBef>
        <a:spcAft>
          <a:spcPts val="0"/>
        </a:spcAft>
      </a:defPPr>
      <a:lvl1pPr marL="342900" indent="-3429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1pPr>
      <a:lvl2pPr marL="742950" indent="-28575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2pPr>
      <a:lvl3pPr marL="1143000" indent="-2286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3pPr>
      <a:lvl4pPr marL="1600200" indent="-2286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4pPr>
      <a:lvl5pPr marL="2057400" indent="-228600" algn="l" rtl="0" eaLnBrk="1" fontAlgn="base" hangingPunct="1">
        <a:spcBef>
          <a:spcPct val="0"/>
        </a:spcBef>
        <a:spcAft>
          <a:spcPct val="0"/>
        </a:spcAft>
        <a:defRPr sz="1400">
          <a:solidFill>
            <a:srgbClr val="000000"/>
          </a:solidFill>
          <a:latin typeface="Arial"/>
          <a:ea typeface="Arial"/>
          <a:cs typeface="Arial"/>
          <a:sym typeface="Arial" pitchFamily="34" charset="0"/>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eaLnBrk="1" hangingPunct="1">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86"/>
          <p:cNvSpPr txBox="1">
            <a:spLocks/>
          </p:cNvSpPr>
          <p:nvPr/>
        </p:nvSpPr>
        <p:spPr>
          <a:xfrm>
            <a:off x="914400" y="609599"/>
            <a:ext cx="8153400" cy="1904999"/>
          </a:xfrm>
          <a:prstGeom prst="rect">
            <a:avLst/>
          </a:prstGeom>
        </p:spPr>
        <p:txBody>
          <a:bodyPr vert="horz" lIns="91440" tIns="45700" rIns="91440" bIns="45700" rtlCol="0" anchor="b" anchorCtr="0">
            <a:noAutofit/>
          </a:bodyPr>
          <a:lstStyle>
            <a:lvl1pPr algn="l" defTabSz="914400" rtl="0" eaLnBrk="1" latinLnBrk="0" hangingPunct="1">
              <a:spcBef>
                <a:spcPct val="0"/>
              </a:spcBef>
              <a:buNone/>
              <a:defRPr sz="80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buClr>
                <a:schemeClr val="dk1"/>
              </a:buClr>
              <a:buSzPct val="25000"/>
              <a:buFont typeface="Arial"/>
              <a:buNone/>
              <a:defRPr/>
            </a:pPr>
            <a:r>
              <a:rPr lang="en-US" sz="4000" b="1" dirty="0" smtClean="0">
                <a:solidFill>
                  <a:schemeClr val="tx1"/>
                </a:solidFill>
                <a:effectLst>
                  <a:outerShdw blurRad="38100" dist="38100" dir="2700000" algn="tl">
                    <a:srgbClr val="000000">
                      <a:alpha val="43137"/>
                    </a:srgbClr>
                  </a:outerShdw>
                </a:effectLst>
                <a:latin typeface="Garamond" pitchFamily="18" charset="0"/>
              </a:rPr>
              <a:t>Presidents of the United States of America in the 20</a:t>
            </a:r>
            <a:r>
              <a:rPr lang="en-US" sz="4000" b="1" baseline="30000" dirty="0" smtClean="0">
                <a:solidFill>
                  <a:schemeClr val="tx1"/>
                </a:solidFill>
                <a:effectLst>
                  <a:outerShdw blurRad="38100" dist="38100" dir="2700000" algn="tl">
                    <a:srgbClr val="000000">
                      <a:alpha val="43137"/>
                    </a:srgbClr>
                  </a:outerShdw>
                </a:effectLst>
                <a:latin typeface="Garamond" pitchFamily="18" charset="0"/>
              </a:rPr>
              <a:t>th</a:t>
            </a:r>
            <a:r>
              <a:rPr lang="en-US" sz="4000" b="1" dirty="0" smtClean="0">
                <a:solidFill>
                  <a:schemeClr val="tx1"/>
                </a:solidFill>
                <a:effectLst>
                  <a:outerShdw blurRad="38100" dist="38100" dir="2700000" algn="tl">
                    <a:srgbClr val="000000">
                      <a:alpha val="43137"/>
                    </a:srgbClr>
                  </a:outerShdw>
                </a:effectLst>
                <a:latin typeface="Garamond" pitchFamily="18" charset="0"/>
              </a:rPr>
              <a:t> </a:t>
            </a:r>
            <a:r>
              <a:rPr lang="en-US" sz="4000" b="1" dirty="0" smtClean="0">
                <a:solidFill>
                  <a:schemeClr val="tx1"/>
                </a:solidFill>
                <a:effectLst>
                  <a:outerShdw blurRad="38100" dist="38100" dir="2700000" algn="tl">
                    <a:srgbClr val="000000">
                      <a:alpha val="43137"/>
                    </a:srgbClr>
                  </a:outerShdw>
                </a:effectLst>
                <a:latin typeface="Garamond" pitchFamily="18" charset="0"/>
              </a:rPr>
              <a:t>Century</a:t>
            </a:r>
            <a:endParaRPr lang="en-US" sz="4000" b="1" dirty="0">
              <a:solidFill>
                <a:schemeClr val="tx1"/>
              </a:solidFill>
              <a:effectLst>
                <a:outerShdw blurRad="38100" dist="38100" dir="2700000" algn="tl">
                  <a:srgbClr val="000000">
                    <a:alpha val="43137"/>
                  </a:srgbClr>
                </a:outerShdw>
              </a:effectLst>
              <a:latin typeface="Garamond" pitchFamily="18" charset="0"/>
            </a:endParaRPr>
          </a:p>
        </p:txBody>
      </p:sp>
      <p:sp>
        <p:nvSpPr>
          <p:cNvPr id="7" name="Shape 87"/>
          <p:cNvSpPr txBox="1">
            <a:spLocks/>
          </p:cNvSpPr>
          <p:nvPr/>
        </p:nvSpPr>
        <p:spPr>
          <a:xfrm>
            <a:off x="4648200" y="3276600"/>
            <a:ext cx="3937000" cy="1822450"/>
          </a:xfrm>
          <a:prstGeom prst="rect">
            <a:avLst/>
          </a:prstGeom>
        </p:spPr>
        <p:txBody>
          <a:bodyPr vert="horz" lIns="91440" tIns="45700" rIns="91440" bIns="45700" rtlCol="0" anchor="t" anchorCtr="0">
            <a:normAutofit fontScale="92500"/>
          </a:bodyPr>
          <a:lstStyle>
            <a:lvl1pPr marL="0" indent="0" algn="ctr" defTabSz="914400" rtl="0" eaLnBrk="1" latinLnBrk="0" hangingPunct="1">
              <a:spcBef>
                <a:spcPct val="20000"/>
              </a:spcBef>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1pPr>
            <a:lvl2pPr marL="457200" indent="0" algn="ctr" defTabSz="914400" rtl="0" eaLnBrk="1" latinLnBrk="0" hangingPunct="1">
              <a:spcBef>
                <a:spcPct val="20000"/>
              </a:spcBef>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2pPr>
            <a:lvl3pPr marL="914400" indent="0" algn="ctr" defTabSz="914400" rtl="0" eaLnBrk="1" latinLnBrk="0" hangingPunct="1">
              <a:spcBef>
                <a:spcPct val="20000"/>
              </a:spcBef>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3pPr>
            <a:lvl4pPr marL="1371600" indent="0" algn="ctr" defTabSz="914400" rtl="0" eaLnBrk="1" latinLnBrk="0" hangingPunct="1">
              <a:spcBef>
                <a:spcPct val="20000"/>
              </a:spcBef>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4pPr>
            <a:lvl5pPr marL="1828800" indent="0" algn="ctr" defTabSz="914400" rtl="0" eaLnBrk="1" latinLnBrk="0" hangingPunct="1">
              <a:spcBef>
                <a:spcPct val="20000"/>
              </a:spcBef>
              <a:buClr>
                <a:schemeClr val="accent1"/>
              </a:buClr>
              <a:buFont typeface="Arial" pitchFamily="34" charset="0"/>
              <a:buNone/>
              <a:defRPr sz="1400" kern="1200" baseline="0">
                <a:solidFill>
                  <a:srgbClr val="000000"/>
                </a:solidFill>
                <a:latin typeface="Arial" pitchFamily="34" charset="0"/>
                <a:ea typeface="+mn-ea"/>
                <a:cs typeface="Arial" pitchFamily="34" charset="0"/>
                <a:sym typeface="Arial" pitchFamily="34" charset="0"/>
              </a:defRPr>
            </a:lvl5pPr>
            <a:lvl6pPr marL="2514600" indent="-228600" algn="ctr" defTabSz="914400" rtl="0" eaLnBrk="0" fontAlgn="base" latinLnBrk="0" hangingPunct="0">
              <a:spcBef>
                <a:spcPct val="0"/>
              </a:spcBef>
              <a:spcAft>
                <a:spcPct val="0"/>
              </a:spcAft>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6pPr>
            <a:lvl7pPr marL="2971800" indent="-228600" algn="ctr" defTabSz="914400" rtl="0" eaLnBrk="0" fontAlgn="base" latinLnBrk="0" hangingPunct="0">
              <a:spcBef>
                <a:spcPct val="0"/>
              </a:spcBef>
              <a:spcAft>
                <a:spcPct val="0"/>
              </a:spcAft>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7pPr>
            <a:lvl8pPr marL="3429000" indent="-228600" algn="ctr" defTabSz="914400" rtl="0" eaLnBrk="0" fontAlgn="base" latinLnBrk="0" hangingPunct="0">
              <a:spcBef>
                <a:spcPct val="0"/>
              </a:spcBef>
              <a:spcAft>
                <a:spcPct val="0"/>
              </a:spcAft>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8pPr>
            <a:lvl9pPr marL="3886200" indent="-228600" algn="ctr" defTabSz="914400" rtl="0" eaLnBrk="0" fontAlgn="base" latinLnBrk="0" hangingPunct="0">
              <a:spcBef>
                <a:spcPct val="0"/>
              </a:spcBef>
              <a:spcAft>
                <a:spcPct val="0"/>
              </a:spcAft>
              <a:buClr>
                <a:schemeClr val="accent1"/>
              </a:buClr>
              <a:buFont typeface="Arial" pitchFamily="34" charset="0"/>
              <a:buNone/>
              <a:defRPr sz="1400" kern="1200">
                <a:solidFill>
                  <a:srgbClr val="000000"/>
                </a:solidFill>
                <a:latin typeface="Arial" pitchFamily="34" charset="0"/>
                <a:ea typeface="+mn-ea"/>
                <a:cs typeface="Arial" pitchFamily="34" charset="0"/>
                <a:sym typeface="Arial" pitchFamily="34" charset="0"/>
              </a:defRPr>
            </a:lvl9pPr>
          </a:lstStyle>
          <a:p>
            <a:pPr algn="l">
              <a:spcBef>
                <a:spcPts val="563"/>
              </a:spcBef>
              <a:spcAft>
                <a:spcPct val="0"/>
              </a:spcAft>
              <a:buClr>
                <a:srgbClr val="000000"/>
              </a:buClr>
              <a:buSzPct val="25000"/>
              <a:buFontTx/>
              <a:buNone/>
            </a:pPr>
            <a:r>
              <a:rPr lang="en-US" sz="3200" dirty="0" smtClean="0">
                <a:solidFill>
                  <a:srgbClr val="3B3B3B"/>
                </a:solidFill>
                <a:latin typeface="Garamond" pitchFamily="18" charset="0"/>
              </a:rPr>
              <a:t>MODERN ERA PRESIDENCIES AND THEIR LEGACY</a:t>
            </a:r>
            <a:endParaRPr lang="en-US" sz="3200" b="1" dirty="0" smtClean="0">
              <a:solidFill>
                <a:srgbClr val="3B3B3B"/>
              </a:solidFill>
              <a:latin typeface="Garamond" pitchFamily="18" charset="0"/>
            </a:endParaRPr>
          </a:p>
        </p:txBody>
      </p:sp>
      <p:sp>
        <p:nvSpPr>
          <p:cNvPr id="8" name="TextBox 7"/>
          <p:cNvSpPr txBox="1"/>
          <p:nvPr/>
        </p:nvSpPr>
        <p:spPr>
          <a:xfrm>
            <a:off x="321830" y="5867400"/>
            <a:ext cx="3276600" cy="708025"/>
          </a:xfrm>
          <a:prstGeom prst="rect">
            <a:avLst/>
          </a:prstGeom>
          <a:noFill/>
        </p:spPr>
        <p:txBody>
          <a:bodyPr>
            <a:spAutoFit/>
          </a:bodyPr>
          <a:lstStyle/>
          <a:p>
            <a:pPr fontAlgn="auto">
              <a:spcBef>
                <a:spcPts val="0"/>
              </a:spcBef>
              <a:spcAft>
                <a:spcPts val="0"/>
              </a:spcAft>
              <a:defRPr/>
            </a:pPr>
            <a:r>
              <a:rPr lang="en-US" sz="2000" kern="0" dirty="0">
                <a:effectLst>
                  <a:outerShdw blurRad="38100" dist="38100" dir="2700000" algn="tl">
                    <a:srgbClr val="000000">
                      <a:alpha val="43137"/>
                    </a:srgbClr>
                  </a:outerShdw>
                </a:effectLst>
                <a:latin typeface="GaramondBold" pitchFamily="2" charset="0"/>
                <a:ea typeface="Arial"/>
                <a:cs typeface="Arial"/>
                <a:sym typeface="Arial"/>
                <a:rtl val="0"/>
              </a:rPr>
              <a:t>Prof. Ruthie </a:t>
            </a:r>
            <a:r>
              <a:rPr lang="en-US" sz="2000" kern="0" dirty="0" err="1">
                <a:effectLst>
                  <a:outerShdw blurRad="38100" dist="38100" dir="2700000" algn="tl">
                    <a:srgbClr val="000000">
                      <a:alpha val="43137"/>
                    </a:srgbClr>
                  </a:outerShdw>
                </a:effectLst>
                <a:latin typeface="GaramondBold" pitchFamily="2" charset="0"/>
                <a:ea typeface="Arial"/>
                <a:cs typeface="Arial"/>
                <a:sym typeface="Arial"/>
                <a:rtl val="0"/>
              </a:rPr>
              <a:t>García</a:t>
            </a:r>
            <a:r>
              <a:rPr lang="en-US" sz="2000" kern="0" dirty="0">
                <a:effectLst>
                  <a:outerShdw blurRad="38100" dist="38100" dir="2700000" algn="tl">
                    <a:srgbClr val="000000">
                      <a:alpha val="43137"/>
                    </a:srgbClr>
                  </a:outerShdw>
                </a:effectLst>
                <a:latin typeface="GaramondBold" pitchFamily="2" charset="0"/>
                <a:ea typeface="Arial"/>
                <a:cs typeface="Arial"/>
                <a:sym typeface="Arial"/>
                <a:rtl val="0"/>
              </a:rPr>
              <a:t> Vera</a:t>
            </a:r>
          </a:p>
          <a:p>
            <a:pPr fontAlgn="auto">
              <a:spcBef>
                <a:spcPts val="0"/>
              </a:spcBef>
              <a:spcAft>
                <a:spcPts val="0"/>
              </a:spcAft>
              <a:defRPr/>
            </a:pPr>
            <a:r>
              <a:rPr lang="en-US" sz="2000" kern="0" dirty="0">
                <a:effectLst>
                  <a:outerShdw blurRad="38100" dist="38100" dir="2700000" algn="tl">
                    <a:srgbClr val="000000">
                      <a:alpha val="43137"/>
                    </a:srgbClr>
                  </a:outerShdw>
                </a:effectLst>
                <a:latin typeface="GaramondBold" pitchFamily="2" charset="0"/>
                <a:ea typeface="Arial"/>
                <a:cs typeface="Arial"/>
                <a:sym typeface="Arial"/>
                <a:rtl val="0"/>
              </a:rPr>
              <a:t>AP US History</a:t>
            </a:r>
            <a:endParaRPr lang="es-PR" sz="2000" kern="0" dirty="0">
              <a:effectLst>
                <a:outerShdw blurRad="38100" dist="38100" dir="2700000" algn="tl">
                  <a:srgbClr val="000000">
                    <a:alpha val="43137"/>
                  </a:srgbClr>
                </a:outerShdw>
              </a:effectLst>
              <a:latin typeface="GaramondBold" pitchFamily="2" charset="0"/>
              <a:ea typeface="Arial"/>
              <a:cs typeface="Arial"/>
              <a:sym typeface="Arial"/>
              <a:rtl val="0"/>
            </a:endParaRPr>
          </a:p>
        </p:txBody>
      </p:sp>
    </p:spTree>
    <p:extLst>
      <p:ext uri="{BB962C8B-B14F-4D97-AF65-F5344CB8AC3E}">
        <p14:creationId xmlns:p14="http://schemas.microsoft.com/office/powerpoint/2010/main" val="127536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97877"/>
            <a:ext cx="8077200" cy="1323439"/>
          </a:xfrm>
          <a:prstGeom prst="rect">
            <a:avLst/>
          </a:prstGeom>
          <a:solidFill>
            <a:schemeClr val="bg1"/>
          </a:solidFill>
        </p:spPr>
        <p:txBody>
          <a:bodyPr wrap="square">
            <a:spAutoFit/>
          </a:bodyPr>
          <a:lstStyle/>
          <a:p>
            <a:r>
              <a:rPr lang="en-US" sz="2000" dirty="0">
                <a:latin typeface="Georgia" pitchFamily="18" charset="0"/>
              </a:rPr>
              <a:t>Warren G. Harding, an Ohio Republican, was the 29th President of the United States (1921-1923). Though his term in office was fraught with scandal, including Teapot Dome, Harding embraced technology and was sensitive to the plights of minorities and women.</a:t>
            </a:r>
            <a:endParaRPr lang="es-PR" sz="2000" dirty="0">
              <a:latin typeface="Georgia" pitchFamily="18" charset="0"/>
            </a:endParaRPr>
          </a:p>
        </p:txBody>
      </p:sp>
    </p:spTree>
    <p:extLst>
      <p:ext uri="{BB962C8B-B14F-4D97-AF65-F5344CB8AC3E}">
        <p14:creationId xmlns:p14="http://schemas.microsoft.com/office/powerpoint/2010/main" val="205193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30th President of 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1923-1929</a:t>
            </a:r>
            <a:endParaRPr lang="es-PR" sz="3200" dirty="0">
              <a:solidFill>
                <a:schemeClr val="accent6">
                  <a:lumMod val="50000"/>
                </a:schemeClr>
              </a:solidFill>
              <a:effectLst>
                <a:outerShdw blurRad="38100" dist="38100" dir="2700000" algn="tl">
                  <a:srgbClr val="000000">
                    <a:alpha val="43137"/>
                  </a:srgbClr>
                </a:outerShdw>
              </a:effectLst>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Calvin Coolidge</a:t>
            </a:r>
            <a:r>
              <a:rPr lang="en-US" sz="4800" dirty="0">
                <a:solidFill>
                  <a:schemeClr val="accent6">
                    <a:lumMod val="50000"/>
                  </a:schemeClr>
                </a:solidFill>
                <a:latin typeface="Baskerville Old Face" pitchFamily="18" charset="0"/>
              </a:rPr>
              <a:t/>
            </a:r>
            <a:br>
              <a:rPr lang="en-US" sz="4800" dirty="0">
                <a:solidFill>
                  <a:schemeClr val="accent6">
                    <a:lumMod val="50000"/>
                  </a:schemeClr>
                </a:solidFill>
                <a:latin typeface="Baskerville Old Face" pitchFamily="18" charset="0"/>
              </a:rPr>
            </a:br>
            <a:endParaRPr lang="es-PR" sz="4800" dirty="0">
              <a:solidFill>
                <a:schemeClr val="accent6">
                  <a:lumMod val="50000"/>
                </a:schemeClr>
              </a:solidFill>
              <a:latin typeface="Baskerville Old Face" pitchFamily="18" charset="0"/>
            </a:endParaRPr>
          </a:p>
        </p:txBody>
      </p:sp>
      <p:pic>
        <p:nvPicPr>
          <p:cNvPr id="5122" name="Picture 2" descr="Calvin Coolidge"/>
          <p:cNvPicPr>
            <a:picLocks noChangeAspect="1" noChangeArrowheads="1"/>
          </p:cNvPicPr>
          <p:nvPr/>
        </p:nvPicPr>
        <p:blipFill rotWithShape="1">
          <a:blip r:embed="rId2">
            <a:extLst>
              <a:ext uri="{28A0092B-C50C-407E-A947-70E740481C1C}">
                <a14:useLocalDpi xmlns:a14="http://schemas.microsoft.com/office/drawing/2010/main" val="0"/>
              </a:ext>
            </a:extLst>
          </a:blip>
          <a:srcRect l="27727" r="13545"/>
          <a:stretch/>
        </p:blipFill>
        <p:spPr bwMode="auto">
          <a:xfrm>
            <a:off x="699655" y="3124200"/>
            <a:ext cx="3681846" cy="354221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257562"/>
            <a:ext cx="4267200" cy="1600438"/>
          </a:xfrm>
          <a:prstGeom prst="rect">
            <a:avLst/>
          </a:prstGeom>
        </p:spPr>
        <p:txBody>
          <a:bodyPr wrap="square">
            <a:spAutoFit/>
          </a:bodyPr>
          <a:lstStyle/>
          <a:p>
            <a:r>
              <a:rPr lang="en-US" sz="2000" i="1" dirty="0">
                <a:latin typeface="Georgia" pitchFamily="18" charset="0"/>
              </a:rPr>
              <a:t>"Nothing in the world can take the place of persistence. Talent will not; nothing is more common than unsuccessful men with </a:t>
            </a:r>
            <a:r>
              <a:rPr lang="en-US" sz="2000" i="1" dirty="0" smtClean="0">
                <a:latin typeface="Georgia" pitchFamily="18" charset="0"/>
              </a:rPr>
              <a:t>talent…”</a:t>
            </a:r>
            <a:r>
              <a:rPr lang="en-US" dirty="0"/>
              <a:t/>
            </a:r>
            <a:br>
              <a:rPr lang="en-US" dirty="0"/>
            </a:br>
            <a:endParaRPr lang="en-US" dirty="0"/>
          </a:p>
        </p:txBody>
      </p:sp>
    </p:spTree>
    <p:extLst>
      <p:ext uri="{BB962C8B-B14F-4D97-AF65-F5344CB8AC3E}">
        <p14:creationId xmlns:p14="http://schemas.microsoft.com/office/powerpoint/2010/main" val="3349399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8927" y="332858"/>
            <a:ext cx="7924800" cy="1446550"/>
          </a:xfrm>
          <a:prstGeom prst="rect">
            <a:avLst/>
          </a:prstGeom>
          <a:solidFill>
            <a:schemeClr val="bg1"/>
          </a:solidFill>
        </p:spPr>
        <p:txBody>
          <a:bodyPr wrap="square">
            <a:spAutoFit/>
          </a:bodyPr>
          <a:lstStyle/>
          <a:p>
            <a:r>
              <a:rPr lang="en-US" sz="2200" dirty="0">
                <a:latin typeface="Georgia" pitchFamily="18" charset="0"/>
              </a:rPr>
              <a:t>As America's 30th President (1923-1929), Calvin Coolidge demonstrated his determination to preserve the old moral and economic precepts of frugality amid the material prosperity which many Americans were enjoying during the 1920s era.</a:t>
            </a:r>
            <a:endParaRPr lang="es-PR" sz="2200" dirty="0">
              <a:latin typeface="Georgia" pitchFamily="18" charset="0"/>
            </a:endParaRPr>
          </a:p>
        </p:txBody>
      </p:sp>
    </p:spTree>
    <p:extLst>
      <p:ext uri="{BB962C8B-B14F-4D97-AF65-F5344CB8AC3E}">
        <p14:creationId xmlns:p14="http://schemas.microsoft.com/office/powerpoint/2010/main" val="185493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31st President of 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1929 - </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1933</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600200"/>
            <a:ext cx="8229600" cy="1371600"/>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Herbert Hoover</a:t>
            </a:r>
            <a:r>
              <a:rPr lang="en-US" sz="4800" dirty="0">
                <a:latin typeface="Baskerville Old Face" pitchFamily="18" charset="0"/>
              </a:rPr>
              <a:t/>
            </a:r>
            <a:br>
              <a:rPr lang="en-US" sz="4800" dirty="0">
                <a:latin typeface="Baskerville Old Face" pitchFamily="18" charset="0"/>
              </a:rPr>
            </a:br>
            <a:endParaRPr lang="es-PR" sz="4800" dirty="0">
              <a:latin typeface="Baskerville Old Face" pitchFamily="18" charset="0"/>
            </a:endParaRPr>
          </a:p>
        </p:txBody>
      </p:sp>
      <p:pic>
        <p:nvPicPr>
          <p:cNvPr id="6146" name="Picture 2" descr="Herbert Hoover"/>
          <p:cNvPicPr>
            <a:picLocks noChangeAspect="1" noChangeArrowheads="1"/>
          </p:cNvPicPr>
          <p:nvPr/>
        </p:nvPicPr>
        <p:blipFill rotWithShape="1">
          <a:blip r:embed="rId2">
            <a:extLst>
              <a:ext uri="{28A0092B-C50C-407E-A947-70E740481C1C}">
                <a14:useLocalDpi xmlns:a14="http://schemas.microsoft.com/office/drawing/2010/main" val="0"/>
              </a:ext>
            </a:extLst>
          </a:blip>
          <a:srcRect l="20545" r="17818"/>
          <a:stretch/>
        </p:blipFill>
        <p:spPr bwMode="auto">
          <a:xfrm>
            <a:off x="533400" y="3124200"/>
            <a:ext cx="3810000" cy="34925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85855" y="5257800"/>
            <a:ext cx="4405745" cy="2031325"/>
          </a:xfrm>
          <a:prstGeom prst="rect">
            <a:avLst/>
          </a:prstGeom>
        </p:spPr>
        <p:txBody>
          <a:bodyPr wrap="square">
            <a:spAutoFit/>
          </a:bodyPr>
          <a:lstStyle/>
          <a:p>
            <a:r>
              <a:rPr lang="en-US" i="1" dirty="0">
                <a:latin typeface="Georgia" pitchFamily="18" charset="0"/>
              </a:rPr>
              <a:t>"Older men declare war. But it is youth that must fight and die. And it is youth who must inherit the tribulation, the sorrow and the triumphs that are the aftermath of war."</a:t>
            </a:r>
          </a:p>
          <a:p>
            <a:r>
              <a:rPr lang="en-US" dirty="0"/>
              <a:t/>
            </a:r>
            <a:br>
              <a:rPr lang="en-US" dirty="0"/>
            </a:br>
            <a:endParaRPr lang="en-US" dirty="0"/>
          </a:p>
        </p:txBody>
      </p:sp>
    </p:spTree>
    <p:extLst>
      <p:ext uri="{BB962C8B-B14F-4D97-AF65-F5344CB8AC3E}">
        <p14:creationId xmlns:p14="http://schemas.microsoft.com/office/powerpoint/2010/main" val="2263399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414919"/>
            <a:ext cx="8153400" cy="1446550"/>
          </a:xfrm>
          <a:prstGeom prst="rect">
            <a:avLst/>
          </a:prstGeom>
          <a:solidFill>
            <a:schemeClr val="bg1"/>
          </a:solidFill>
        </p:spPr>
        <p:txBody>
          <a:bodyPr wrap="square">
            <a:spAutoFit/>
          </a:bodyPr>
          <a:lstStyle/>
          <a:p>
            <a:r>
              <a:rPr lang="en-US" sz="2200" dirty="0">
                <a:latin typeface="Georgia" pitchFamily="18" charset="0"/>
              </a:rPr>
              <a:t>Before serving as America's 31st President from 1929 to 1933, Herbert Hoover had achieved international success as a mining engineer and worldwide gratitude as "The Great Humanitarian" who fed war-torn Europe during and after World War I.</a:t>
            </a:r>
            <a:endParaRPr lang="es-PR" sz="2200" dirty="0">
              <a:latin typeface="Georgia" pitchFamily="18" charset="0"/>
            </a:endParaRPr>
          </a:p>
        </p:txBody>
      </p:sp>
    </p:spTree>
    <p:extLst>
      <p:ext uri="{BB962C8B-B14F-4D97-AF65-F5344CB8AC3E}">
        <p14:creationId xmlns:p14="http://schemas.microsoft.com/office/powerpoint/2010/main" val="3585448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32nd President of 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1933 - 1945</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600200"/>
            <a:ext cx="8229600" cy="12953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Franklin D. Roosevelt</a:t>
            </a:r>
            <a:r>
              <a:rPr lang="en-US" dirty="0"/>
              <a:t/>
            </a:r>
            <a:br>
              <a:rPr lang="en-US" dirty="0"/>
            </a:br>
            <a:endParaRPr lang="es-PR" dirty="0"/>
          </a:p>
        </p:txBody>
      </p:sp>
      <p:pic>
        <p:nvPicPr>
          <p:cNvPr id="7170" name="Picture 2" descr="Franklin Delano Roosevelet"/>
          <p:cNvPicPr>
            <a:picLocks noChangeAspect="1" noChangeArrowheads="1"/>
          </p:cNvPicPr>
          <p:nvPr/>
        </p:nvPicPr>
        <p:blipFill rotWithShape="1">
          <a:blip r:embed="rId2">
            <a:extLst>
              <a:ext uri="{28A0092B-C50C-407E-A947-70E740481C1C}">
                <a14:useLocalDpi xmlns:a14="http://schemas.microsoft.com/office/drawing/2010/main" val="0"/>
              </a:ext>
            </a:extLst>
          </a:blip>
          <a:srcRect l="26364" r="9999"/>
          <a:stretch/>
        </p:blipFill>
        <p:spPr bwMode="auto">
          <a:xfrm>
            <a:off x="381000" y="3110345"/>
            <a:ext cx="3933097" cy="349202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65073" y="5257800"/>
            <a:ext cx="4274127" cy="1877437"/>
          </a:xfrm>
          <a:prstGeom prst="rect">
            <a:avLst/>
          </a:prstGeom>
        </p:spPr>
        <p:txBody>
          <a:bodyPr wrap="square">
            <a:spAutoFit/>
          </a:bodyPr>
          <a:lstStyle/>
          <a:p>
            <a:r>
              <a:rPr lang="en-US" sz="2000" i="1" dirty="0">
                <a:latin typeface="Georgia" pitchFamily="18" charset="0"/>
              </a:rPr>
              <a:t>"Yours is not the task of making your way in the world, but the task of remaking the world which you will find before you."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142151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7848600" cy="1107996"/>
          </a:xfrm>
          <a:prstGeom prst="rect">
            <a:avLst/>
          </a:prstGeom>
          <a:solidFill>
            <a:schemeClr val="bg1"/>
          </a:solidFill>
        </p:spPr>
        <p:txBody>
          <a:bodyPr wrap="square">
            <a:spAutoFit/>
          </a:bodyPr>
          <a:lstStyle/>
          <a:p>
            <a:r>
              <a:rPr lang="en-US" sz="2200" dirty="0">
                <a:latin typeface="Georgia" pitchFamily="18" charset="0"/>
              </a:rPr>
              <a:t>Assuming the Presidency at the depth of the Great Depression as our 32nd President (1933-1945), Franklin D. Roosevelt helped the American people regain faith in themselves.</a:t>
            </a:r>
            <a:endParaRPr lang="es-PR" sz="2200" dirty="0">
              <a:latin typeface="Georgia" pitchFamily="18" charset="0"/>
            </a:endParaRPr>
          </a:p>
        </p:txBody>
      </p:sp>
    </p:spTree>
    <p:extLst>
      <p:ext uri="{BB962C8B-B14F-4D97-AF65-F5344CB8AC3E}">
        <p14:creationId xmlns:p14="http://schemas.microsoft.com/office/powerpoint/2010/main" val="3144657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418429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4648200" y="3352800"/>
            <a:ext cx="4013200" cy="1822449"/>
          </a:xfrm>
        </p:spPr>
        <p:txBody>
          <a:bodyPr/>
          <a:lstStyle/>
          <a:p>
            <a:endParaRPr lang="en-US" sz="3200" dirty="0" smtClean="0">
              <a:solidFill>
                <a:schemeClr val="accent6">
                  <a:lumMod val="50000"/>
                </a:schemeClr>
              </a:solidFill>
              <a:latin typeface="Georgia" pitchFamily="18" charset="0"/>
            </a:endParaRPr>
          </a:p>
          <a:p>
            <a:endParaRPr lang="en-US" sz="3200" dirty="0">
              <a:solidFill>
                <a:schemeClr val="accent6">
                  <a:lumMod val="50000"/>
                </a:schemeClr>
              </a:solidFill>
              <a:latin typeface="Georgia" pitchFamily="18" charset="0"/>
            </a:endParaRPr>
          </a:p>
          <a:p>
            <a:endParaRPr lang="en-US" sz="3200" dirty="0" smtClean="0">
              <a:solidFill>
                <a:schemeClr val="accent6">
                  <a:lumMod val="50000"/>
                </a:schemeClr>
              </a:solidFill>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33rd President</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 of the United </a:t>
            </a:r>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States</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1945 - </a:t>
            </a:r>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1952</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endParaRPr lang="es-PR" sz="3200" dirty="0">
              <a:latin typeface="Georgia" pitchFamily="18" charset="0"/>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Harry S. Truman</a:t>
            </a:r>
            <a:r>
              <a:rPr lang="en-US" dirty="0"/>
              <a:t/>
            </a:r>
            <a:br>
              <a:rPr lang="en-US" dirty="0"/>
            </a:br>
            <a:endParaRPr lang="es-PR" dirty="0"/>
          </a:p>
        </p:txBody>
      </p:sp>
      <p:pic>
        <p:nvPicPr>
          <p:cNvPr id="8194" name="Picture 2" descr="Harry S. Truman"/>
          <p:cNvPicPr>
            <a:picLocks noChangeAspect="1" noChangeArrowheads="1"/>
          </p:cNvPicPr>
          <p:nvPr/>
        </p:nvPicPr>
        <p:blipFill rotWithShape="1">
          <a:blip r:embed="rId2">
            <a:extLst>
              <a:ext uri="{28A0092B-C50C-407E-A947-70E740481C1C}">
                <a14:useLocalDpi xmlns:a14="http://schemas.microsoft.com/office/drawing/2010/main" val="0"/>
              </a:ext>
            </a:extLst>
          </a:blip>
          <a:srcRect l="36182" r="3818"/>
          <a:stretch/>
        </p:blipFill>
        <p:spPr bwMode="auto">
          <a:xfrm>
            <a:off x="540327" y="3048000"/>
            <a:ext cx="3733800" cy="351599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5257800"/>
            <a:ext cx="4260273" cy="1877437"/>
          </a:xfrm>
          <a:prstGeom prst="rect">
            <a:avLst/>
          </a:prstGeom>
        </p:spPr>
        <p:txBody>
          <a:bodyPr wrap="square">
            <a:spAutoFit/>
          </a:bodyPr>
          <a:lstStyle/>
          <a:p>
            <a:r>
              <a:rPr lang="en-US" sz="2000" i="1" dirty="0">
                <a:latin typeface="Georgia" pitchFamily="18" charset="0"/>
              </a:rPr>
              <a:t>"I have found the best way to give advice to your children is to find out what they want and then advise them to do it."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166088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7924800" cy="1477328"/>
          </a:xfrm>
          <a:prstGeom prst="rect">
            <a:avLst/>
          </a:prstGeom>
          <a:solidFill>
            <a:schemeClr val="bg1"/>
          </a:solidFill>
        </p:spPr>
        <p:txBody>
          <a:bodyPr wrap="square">
            <a:spAutoFit/>
          </a:bodyPr>
          <a:lstStyle/>
          <a:p>
            <a:r>
              <a:rPr lang="en-US" dirty="0">
                <a:latin typeface="Georgia" pitchFamily="18" charset="0"/>
              </a:rPr>
              <a:t>During his few weeks as Vice President, Harry Truman scarcely saw President Franklin Roosevelt, and received no briefing on the development of the atomic bomb or the unfolding difficulties with Soviet Russia. Suddenly these and a host of other wartime problems became Truman's to solve when, on April 12, 1945, he became America's 33rd President.</a:t>
            </a:r>
            <a:endParaRPr lang="es-PR" dirty="0">
              <a:latin typeface="Georgia" pitchFamily="18" charset="0"/>
            </a:endParaRPr>
          </a:p>
        </p:txBody>
      </p:sp>
    </p:spTree>
    <p:extLst>
      <p:ext uri="{BB962C8B-B14F-4D97-AF65-F5344CB8AC3E}">
        <p14:creationId xmlns:p14="http://schemas.microsoft.com/office/powerpoint/2010/main" val="2080312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Theodore Roosevelt</a:t>
            </a:r>
          </a:p>
        </p:txBody>
      </p:sp>
      <p:sp>
        <p:nvSpPr>
          <p:cNvPr id="5" name="Subtitle 4"/>
          <p:cNvSpPr>
            <a:spLocks noGrp="1"/>
          </p:cNvSpPr>
          <p:nvPr>
            <p:ph type="subTitle" idx="1"/>
          </p:nvPr>
        </p:nvSpPr>
        <p:spPr>
          <a:xfrm>
            <a:off x="4648200" y="2992004"/>
            <a:ext cx="4013200" cy="1822449"/>
          </a:xfrm>
        </p:spPr>
        <p:txBody>
          <a:bodyPr/>
          <a:lstStyle/>
          <a:p>
            <a:r>
              <a:rPr lang="en-US" sz="3200" dirty="0" smtClean="0">
                <a:solidFill>
                  <a:schemeClr val="accent6">
                    <a:lumMod val="50000"/>
                  </a:schemeClr>
                </a:solidFill>
                <a:latin typeface="Georgia" pitchFamily="18" charset="0"/>
              </a:rPr>
              <a:t>26th President </a:t>
            </a:r>
            <a:r>
              <a:rPr lang="en-US" sz="3200" dirty="0">
                <a:solidFill>
                  <a:schemeClr val="accent6">
                    <a:lumMod val="50000"/>
                  </a:schemeClr>
                </a:solidFill>
                <a:latin typeface="Georgia" pitchFamily="18" charset="0"/>
              </a:rPr>
              <a:t>of the United States </a:t>
            </a:r>
          </a:p>
          <a:p>
            <a:r>
              <a:rPr lang="en-US" sz="3200" dirty="0" smtClean="0">
                <a:solidFill>
                  <a:schemeClr val="accent6">
                    <a:lumMod val="50000"/>
                  </a:schemeClr>
                </a:solidFill>
                <a:latin typeface="Georgia" pitchFamily="18" charset="0"/>
              </a:rPr>
              <a:t>1901-1909</a:t>
            </a:r>
            <a:endParaRPr lang="es-PR" sz="3200" dirty="0">
              <a:solidFill>
                <a:schemeClr val="accent6">
                  <a:lumMod val="50000"/>
                </a:schemeClr>
              </a:solidFill>
            </a:endParaRPr>
          </a:p>
        </p:txBody>
      </p:sp>
      <p:pic>
        <p:nvPicPr>
          <p:cNvPr id="1026" name="Picture 2" descr="Theodore Roosevelt"/>
          <p:cNvPicPr>
            <a:picLocks noChangeAspect="1" noChangeArrowheads="1"/>
          </p:cNvPicPr>
          <p:nvPr/>
        </p:nvPicPr>
        <p:blipFill rotWithShape="1">
          <a:blip r:embed="rId2">
            <a:extLst>
              <a:ext uri="{28A0092B-C50C-407E-A947-70E740481C1C}">
                <a14:useLocalDpi xmlns:a14="http://schemas.microsoft.com/office/drawing/2010/main" val="0"/>
              </a:ext>
            </a:extLst>
          </a:blip>
          <a:srcRect l="28546" r="4545"/>
          <a:stretch/>
        </p:blipFill>
        <p:spPr bwMode="auto">
          <a:xfrm>
            <a:off x="685800" y="3151908"/>
            <a:ext cx="3692236" cy="33250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6" name="Rectangle 5"/>
          <p:cNvSpPr/>
          <p:nvPr/>
        </p:nvSpPr>
        <p:spPr>
          <a:xfrm>
            <a:off x="4620491" y="5304379"/>
            <a:ext cx="4267200" cy="1600438"/>
          </a:xfrm>
          <a:prstGeom prst="rect">
            <a:avLst/>
          </a:prstGeom>
        </p:spPr>
        <p:txBody>
          <a:bodyPr wrap="square">
            <a:spAutoFit/>
          </a:bodyPr>
          <a:lstStyle/>
          <a:p>
            <a:r>
              <a:rPr lang="en-US" sz="2000" i="1" dirty="0">
                <a:latin typeface="Georgia" pitchFamily="18" charset="0"/>
              </a:rPr>
              <a:t>"We must dare to be great; and we must realize that greatness is the fruit of toil and sacrifice and high courage." </a:t>
            </a:r>
            <a:r>
              <a:rPr lang="en-US" dirty="0"/>
              <a:t/>
            </a:r>
            <a:br>
              <a:rPr lang="en-US" dirty="0"/>
            </a:br>
            <a:endParaRPr lang="en-US" dirty="0"/>
          </a:p>
        </p:txBody>
      </p:sp>
    </p:spTree>
    <p:extLst>
      <p:ext uri="{BB962C8B-B14F-4D97-AF65-F5344CB8AC3E}">
        <p14:creationId xmlns:p14="http://schemas.microsoft.com/office/powerpoint/2010/main" val="1669818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34th </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President of the United States</a:t>
            </a:r>
          </a:p>
          <a:p>
            <a:r>
              <a:rPr lang="es-PR"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1952- </a:t>
            </a:r>
            <a:r>
              <a:rPr lang="es-PR"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1961</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44236" y="1524001"/>
            <a:ext cx="8229600" cy="15239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Dwight D. Eisenhower</a:t>
            </a:r>
            <a:r>
              <a:rPr lang="en-US" sz="4800" dirty="0">
                <a:solidFill>
                  <a:srgbClr val="660066"/>
                </a:solidFill>
                <a:latin typeface="Baskerville Old Face" pitchFamily="18" charset="0"/>
              </a:rPr>
              <a:t/>
            </a:r>
            <a:br>
              <a:rPr lang="en-US" sz="4800" dirty="0">
                <a:solidFill>
                  <a:srgbClr val="660066"/>
                </a:solidFill>
                <a:latin typeface="Baskerville Old Face" pitchFamily="18" charset="0"/>
              </a:rPr>
            </a:br>
            <a:endParaRPr lang="es-PR" sz="4800" dirty="0">
              <a:solidFill>
                <a:srgbClr val="660066"/>
              </a:solidFill>
              <a:latin typeface="Baskerville Old Face" pitchFamily="18" charset="0"/>
            </a:endParaRPr>
          </a:p>
        </p:txBody>
      </p:sp>
      <p:pic>
        <p:nvPicPr>
          <p:cNvPr id="9218" name="Picture 2" descr="Dwight D. Eisenhower"/>
          <p:cNvPicPr>
            <a:picLocks noChangeAspect="1" noChangeArrowheads="1"/>
          </p:cNvPicPr>
          <p:nvPr/>
        </p:nvPicPr>
        <p:blipFill rotWithShape="1">
          <a:blip r:embed="rId2">
            <a:extLst>
              <a:ext uri="{28A0092B-C50C-407E-A947-70E740481C1C}">
                <a14:useLocalDpi xmlns:a14="http://schemas.microsoft.com/office/drawing/2010/main" val="0"/>
              </a:ext>
            </a:extLst>
          </a:blip>
          <a:srcRect l="27909" r="11000"/>
          <a:stretch/>
        </p:blipFill>
        <p:spPr bwMode="auto">
          <a:xfrm>
            <a:off x="609600" y="3048000"/>
            <a:ext cx="3721416" cy="344175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606636" y="5271417"/>
            <a:ext cx="4156364" cy="1600438"/>
          </a:xfrm>
          <a:prstGeom prst="rect">
            <a:avLst/>
          </a:prstGeom>
        </p:spPr>
        <p:txBody>
          <a:bodyPr wrap="square">
            <a:spAutoFit/>
          </a:bodyPr>
          <a:lstStyle/>
          <a:p>
            <a:r>
              <a:rPr lang="en-US" sz="2000" i="1" dirty="0">
                <a:latin typeface="Georgia" pitchFamily="18" charset="0"/>
              </a:rPr>
              <a:t>"Neither a wise man or a brave man lies down on the tracks of history to wait for the train of the future to run over him." </a:t>
            </a:r>
            <a:r>
              <a:rPr lang="en-US" dirty="0"/>
              <a:t/>
            </a:r>
            <a:br>
              <a:rPr lang="en-US" dirty="0"/>
            </a:br>
            <a:endParaRPr lang="en-US" dirty="0"/>
          </a:p>
        </p:txBody>
      </p:sp>
    </p:spTree>
    <p:extLst>
      <p:ext uri="{BB962C8B-B14F-4D97-AF65-F5344CB8AC3E}">
        <p14:creationId xmlns:p14="http://schemas.microsoft.com/office/powerpoint/2010/main" val="883150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8229600" cy="1015663"/>
          </a:xfrm>
          <a:prstGeom prst="rect">
            <a:avLst/>
          </a:prstGeom>
          <a:solidFill>
            <a:schemeClr val="bg1"/>
          </a:solidFill>
        </p:spPr>
        <p:txBody>
          <a:bodyPr wrap="square">
            <a:spAutoFit/>
          </a:bodyPr>
          <a:lstStyle/>
          <a:p>
            <a:r>
              <a:rPr lang="en-US" sz="2000" dirty="0">
                <a:latin typeface="Georgia" pitchFamily="18" charset="0"/>
              </a:rPr>
              <a:t>Eisenhower </a:t>
            </a:r>
            <a:r>
              <a:rPr lang="en-US" sz="2000" dirty="0" smtClean="0">
                <a:latin typeface="Georgia" pitchFamily="18" charset="0"/>
              </a:rPr>
              <a:t>was </a:t>
            </a:r>
            <a:r>
              <a:rPr lang="en-US" sz="2000" dirty="0">
                <a:latin typeface="Georgia" pitchFamily="18" charset="0"/>
              </a:rPr>
              <a:t>commanding general of the </a:t>
            </a:r>
            <a:r>
              <a:rPr lang="en-US" sz="2000" dirty="0" smtClean="0">
                <a:latin typeface="Georgia" pitchFamily="18" charset="0"/>
              </a:rPr>
              <a:t>military forces </a:t>
            </a:r>
            <a:r>
              <a:rPr lang="en-US" sz="2000" dirty="0">
                <a:latin typeface="Georgia" pitchFamily="18" charset="0"/>
              </a:rPr>
              <a:t>in Europe during World War II, </a:t>
            </a:r>
            <a:r>
              <a:rPr lang="en-US" sz="2000" dirty="0" smtClean="0">
                <a:latin typeface="Georgia" pitchFamily="18" charset="0"/>
              </a:rPr>
              <a:t>obtained </a:t>
            </a:r>
            <a:r>
              <a:rPr lang="en-US" sz="2000" dirty="0">
                <a:latin typeface="Georgia" pitchFamily="18" charset="0"/>
              </a:rPr>
              <a:t>a truce in Korea and worked incessantly during his two terms (1953-1961) to ease the tensions of the Cold War.</a:t>
            </a:r>
            <a:endParaRPr lang="es-PR" sz="2000" dirty="0">
              <a:latin typeface="Georgia" pitchFamily="18" charset="0"/>
            </a:endParaRPr>
          </a:p>
        </p:txBody>
      </p:sp>
    </p:spTree>
    <p:extLst>
      <p:ext uri="{BB962C8B-B14F-4D97-AF65-F5344CB8AC3E}">
        <p14:creationId xmlns:p14="http://schemas.microsoft.com/office/powerpoint/2010/main" val="2502927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35th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1961-1963</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4478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John F. Kennedy</a:t>
            </a:r>
            <a:r>
              <a:rPr lang="en-US" sz="4800" dirty="0">
                <a:effectLst>
                  <a:outerShdw blurRad="38100" dist="38100" dir="2700000" algn="tl">
                    <a:srgbClr val="000000">
                      <a:alpha val="43137"/>
                    </a:srgbClr>
                  </a:outerShdw>
                </a:effectLst>
              </a:rPr>
              <a:t/>
            </a:r>
            <a:br>
              <a:rPr lang="en-US" sz="4800" dirty="0">
                <a:effectLst>
                  <a:outerShdw blurRad="38100" dist="38100" dir="2700000" algn="tl">
                    <a:srgbClr val="000000">
                      <a:alpha val="43137"/>
                    </a:srgbClr>
                  </a:outerShdw>
                </a:effectLst>
              </a:rPr>
            </a:br>
            <a:endParaRPr lang="es-PR" sz="4800" dirty="0">
              <a:effectLst>
                <a:outerShdw blurRad="38100" dist="38100" dir="2700000" algn="tl">
                  <a:srgbClr val="000000">
                    <a:alpha val="43137"/>
                  </a:srgbClr>
                </a:outerShdw>
              </a:effectLst>
            </a:endParaRPr>
          </a:p>
        </p:txBody>
      </p:sp>
      <p:pic>
        <p:nvPicPr>
          <p:cNvPr id="10242" name="Picture 2" descr="John F. Kennedy"/>
          <p:cNvPicPr>
            <a:picLocks noChangeAspect="1" noChangeArrowheads="1"/>
          </p:cNvPicPr>
          <p:nvPr/>
        </p:nvPicPr>
        <p:blipFill rotWithShape="1">
          <a:blip r:embed="rId2">
            <a:extLst>
              <a:ext uri="{28A0092B-C50C-407E-A947-70E740481C1C}">
                <a14:useLocalDpi xmlns:a14="http://schemas.microsoft.com/office/drawing/2010/main" val="0"/>
              </a:ext>
            </a:extLst>
          </a:blip>
          <a:srcRect l="22454" r="18637"/>
          <a:stretch/>
        </p:blipFill>
        <p:spPr bwMode="auto">
          <a:xfrm>
            <a:off x="762000" y="3124200"/>
            <a:ext cx="3508755" cy="336526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257800"/>
            <a:ext cx="4343400" cy="1877437"/>
          </a:xfrm>
          <a:prstGeom prst="rect">
            <a:avLst/>
          </a:prstGeom>
        </p:spPr>
        <p:txBody>
          <a:bodyPr wrap="square">
            <a:spAutoFit/>
          </a:bodyPr>
          <a:lstStyle/>
          <a:p>
            <a:r>
              <a:rPr lang="en-US" sz="2000" i="1" dirty="0">
                <a:latin typeface="Georgia" pitchFamily="18" charset="0"/>
              </a:rPr>
              <a:t>"Life is never easy. There is work to be done and obligations to be met — obligations to truth, to justice, and to liberty."</a:t>
            </a:r>
          </a:p>
          <a:p>
            <a:r>
              <a:rPr lang="en-US" dirty="0"/>
              <a:t/>
            </a:r>
            <a:br>
              <a:rPr lang="en-US" dirty="0"/>
            </a:br>
            <a:endParaRPr lang="en-US" dirty="0"/>
          </a:p>
        </p:txBody>
      </p:sp>
    </p:spTree>
    <p:extLst>
      <p:ext uri="{BB962C8B-B14F-4D97-AF65-F5344CB8AC3E}">
        <p14:creationId xmlns:p14="http://schemas.microsoft.com/office/powerpoint/2010/main" val="3976260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8305800" cy="1323439"/>
          </a:xfrm>
          <a:prstGeom prst="rect">
            <a:avLst/>
          </a:prstGeom>
          <a:solidFill>
            <a:schemeClr val="bg1"/>
          </a:solidFill>
        </p:spPr>
        <p:txBody>
          <a:bodyPr wrap="square">
            <a:spAutoFit/>
          </a:bodyPr>
          <a:lstStyle/>
          <a:p>
            <a:r>
              <a:rPr lang="en-US" sz="2000" dirty="0">
                <a:latin typeface="Georgia" pitchFamily="18" charset="0"/>
              </a:rPr>
              <a:t>John F. Kennedy was the 35th President of the United States (1961-1963), the youngest man elected to the office. On November 22, 1963, </a:t>
            </a:r>
            <a:r>
              <a:rPr lang="en-US" sz="2000" dirty="0" smtClean="0">
                <a:latin typeface="Georgia" pitchFamily="18" charset="0"/>
              </a:rPr>
              <a:t>JFK </a:t>
            </a:r>
            <a:r>
              <a:rPr lang="en-US" sz="2000" dirty="0">
                <a:latin typeface="Georgia" pitchFamily="18" charset="0"/>
              </a:rPr>
              <a:t>was assassinated in Dallas, Texas, becoming also the youngest President to die.</a:t>
            </a:r>
            <a:endParaRPr lang="es-PR" sz="2000" dirty="0">
              <a:latin typeface="Georgia" pitchFamily="18" charset="0"/>
            </a:endParaRPr>
          </a:p>
        </p:txBody>
      </p:sp>
    </p:spTree>
    <p:extLst>
      <p:ext uri="{BB962C8B-B14F-4D97-AF65-F5344CB8AC3E}">
        <p14:creationId xmlns:p14="http://schemas.microsoft.com/office/powerpoint/2010/main" val="20763261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36th </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President of 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1963 - 1969</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Lyndon B. Johnson</a:t>
            </a:r>
            <a:r>
              <a:rPr lang="en-US" sz="4800" dirty="0">
                <a:effectLst>
                  <a:outerShdw blurRad="38100" dist="38100" dir="2700000" algn="tl">
                    <a:srgbClr val="000000">
                      <a:alpha val="43137"/>
                    </a:srgbClr>
                  </a:outerShdw>
                </a:effectLst>
                <a:latin typeface="Baskerville Old Face" pitchFamily="18" charset="0"/>
              </a:rPr>
              <a:t/>
            </a:r>
            <a:br>
              <a:rPr lang="en-US" sz="4800" dirty="0">
                <a:effectLst>
                  <a:outerShdw blurRad="38100" dist="38100" dir="2700000" algn="tl">
                    <a:srgbClr val="000000">
                      <a:alpha val="43137"/>
                    </a:srgbClr>
                  </a:outerShdw>
                </a:effectLst>
                <a:latin typeface="Baskerville Old Face" pitchFamily="18" charset="0"/>
              </a:rPr>
            </a:br>
            <a:endParaRPr lang="es-PR" sz="4800" dirty="0">
              <a:effectLst>
                <a:outerShdw blurRad="38100" dist="38100" dir="2700000" algn="tl">
                  <a:srgbClr val="000000">
                    <a:alpha val="43137"/>
                  </a:srgbClr>
                </a:outerShdw>
              </a:effectLst>
              <a:latin typeface="Baskerville Old Face" pitchFamily="18" charset="0"/>
            </a:endParaRPr>
          </a:p>
        </p:txBody>
      </p:sp>
      <p:sp>
        <p:nvSpPr>
          <p:cNvPr id="4" name="AutoShape 2" descr="Lyndon B. Johnson"/>
          <p:cNvSpPr>
            <a:spLocks noChangeAspect="1" noChangeArrowheads="1"/>
          </p:cNvSpPr>
          <p:nvPr/>
        </p:nvSpPr>
        <p:spPr bwMode="auto">
          <a:xfrm>
            <a:off x="155575" y="-2065338"/>
            <a:ext cx="762000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5" name="AutoShape 4" descr="Lyndon B. Johnson"/>
          <p:cNvSpPr>
            <a:spLocks noChangeAspect="1" noChangeArrowheads="1"/>
          </p:cNvSpPr>
          <p:nvPr/>
        </p:nvSpPr>
        <p:spPr bwMode="auto">
          <a:xfrm>
            <a:off x="307975" y="-1912938"/>
            <a:ext cx="762000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6" name="AutoShape 6" descr="Lyndon B. Johnson"/>
          <p:cNvSpPr>
            <a:spLocks noChangeAspect="1" noChangeArrowheads="1"/>
          </p:cNvSpPr>
          <p:nvPr/>
        </p:nvSpPr>
        <p:spPr bwMode="auto">
          <a:xfrm>
            <a:off x="460375" y="-1760538"/>
            <a:ext cx="762000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7" name="AutoShape 8" descr="Lyndon B. Johnson"/>
          <p:cNvSpPr>
            <a:spLocks noChangeAspect="1" noChangeArrowheads="1"/>
          </p:cNvSpPr>
          <p:nvPr/>
        </p:nvSpPr>
        <p:spPr bwMode="auto">
          <a:xfrm>
            <a:off x="612775" y="-1608138"/>
            <a:ext cx="762000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sp>
        <p:nvSpPr>
          <p:cNvPr id="8" name="AutoShape 10" descr="Lyndon B. Johnson"/>
          <p:cNvSpPr>
            <a:spLocks noChangeAspect="1" noChangeArrowheads="1"/>
          </p:cNvSpPr>
          <p:nvPr/>
        </p:nvSpPr>
        <p:spPr bwMode="auto">
          <a:xfrm>
            <a:off x="765175" y="-1455738"/>
            <a:ext cx="7620000" cy="4305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R"/>
          </a:p>
        </p:txBody>
      </p:sp>
      <p:pic>
        <p:nvPicPr>
          <p:cNvPr id="11276" name="Picture 12" descr="Lyndon B. Johnson"/>
          <p:cNvPicPr>
            <a:picLocks noChangeAspect="1" noChangeArrowheads="1"/>
          </p:cNvPicPr>
          <p:nvPr/>
        </p:nvPicPr>
        <p:blipFill rotWithShape="1">
          <a:blip r:embed="rId2">
            <a:extLst>
              <a:ext uri="{28A0092B-C50C-407E-A947-70E740481C1C}">
                <a14:useLocalDpi xmlns:a14="http://schemas.microsoft.com/office/drawing/2010/main" val="0"/>
              </a:ext>
            </a:extLst>
          </a:blip>
          <a:srcRect l="27413" r="12041"/>
          <a:stretch/>
        </p:blipFill>
        <p:spPr bwMode="auto">
          <a:xfrm>
            <a:off x="647411" y="3172691"/>
            <a:ext cx="3667396" cy="342235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9" name="Rectangle 8"/>
          <p:cNvSpPr/>
          <p:nvPr/>
        </p:nvSpPr>
        <p:spPr>
          <a:xfrm>
            <a:off x="4602884" y="5257800"/>
            <a:ext cx="4388716" cy="1754326"/>
          </a:xfrm>
          <a:prstGeom prst="rect">
            <a:avLst/>
          </a:prstGeom>
        </p:spPr>
        <p:txBody>
          <a:bodyPr wrap="square">
            <a:spAutoFit/>
          </a:bodyPr>
          <a:lstStyle/>
          <a:p>
            <a:r>
              <a:rPr lang="en-US" i="1" dirty="0">
                <a:latin typeface="Georgia" pitchFamily="18" charset="0"/>
              </a:rPr>
              <a:t>"If we succeed, it will not be because of what we have, but it will be because of what we are; not because of what we own, but, rather because of what we believe." </a:t>
            </a:r>
            <a:r>
              <a:rPr lang="en-US" dirty="0"/>
              <a:t/>
            </a:r>
            <a:br>
              <a:rPr lang="en-US" dirty="0"/>
            </a:br>
            <a:endParaRPr lang="en-US" dirty="0"/>
          </a:p>
        </p:txBody>
      </p:sp>
    </p:spTree>
    <p:extLst>
      <p:ext uri="{BB962C8B-B14F-4D97-AF65-F5344CB8AC3E}">
        <p14:creationId xmlns:p14="http://schemas.microsoft.com/office/powerpoint/2010/main" val="15855697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04800"/>
            <a:ext cx="8153400" cy="1631216"/>
          </a:xfrm>
          <a:prstGeom prst="rect">
            <a:avLst/>
          </a:prstGeom>
          <a:solidFill>
            <a:schemeClr val="bg1"/>
          </a:solidFill>
        </p:spPr>
        <p:txBody>
          <a:bodyPr wrap="square">
            <a:spAutoFit/>
          </a:bodyPr>
          <a:lstStyle/>
          <a:p>
            <a:r>
              <a:rPr lang="en-US" sz="2000" dirty="0">
                <a:latin typeface="Georgia" pitchFamily="18" charset="0"/>
              </a:rPr>
              <a:t>In the 1960 </a:t>
            </a:r>
            <a:r>
              <a:rPr lang="en-US" sz="2000" dirty="0" smtClean="0">
                <a:latin typeface="Georgia" pitchFamily="18" charset="0"/>
              </a:rPr>
              <a:t>Lyndon </a:t>
            </a:r>
            <a:r>
              <a:rPr lang="en-US" sz="2000" dirty="0">
                <a:latin typeface="Georgia" pitchFamily="18" charset="0"/>
              </a:rPr>
              <a:t>B. Johnson was elected Vice President as John F. Kennedy's running mate. On November 22, 1963, when Kennedy was assassinated, Johnson was sworn in as the 36th United States President, with a vision to build "</a:t>
            </a:r>
            <a:r>
              <a:rPr lang="en-US" sz="2000" b="1" dirty="0">
                <a:latin typeface="Georgia" pitchFamily="18" charset="0"/>
              </a:rPr>
              <a:t>A Great Society" </a:t>
            </a:r>
            <a:r>
              <a:rPr lang="en-US" sz="2000" dirty="0">
                <a:latin typeface="Georgia" pitchFamily="18" charset="0"/>
              </a:rPr>
              <a:t>for the American people.</a:t>
            </a:r>
            <a:endParaRPr lang="es-PR" sz="2000" dirty="0">
              <a:latin typeface="Georgia" pitchFamily="18" charset="0"/>
            </a:endParaRPr>
          </a:p>
        </p:txBody>
      </p:sp>
      <p:pic>
        <p:nvPicPr>
          <p:cNvPr id="1026" name="Picture 2" descr="http://www.presidentialtimeline.org/resources/images/objects/_large/035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784961"/>
            <a:ext cx="3048000" cy="30105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14800" y="2784962"/>
            <a:ext cx="4800600" cy="2862322"/>
          </a:xfrm>
          <a:prstGeom prst="rect">
            <a:avLst/>
          </a:prstGeom>
        </p:spPr>
        <p:txBody>
          <a:bodyPr wrap="square">
            <a:spAutoFit/>
          </a:bodyPr>
          <a:lstStyle/>
          <a:p>
            <a:r>
              <a:rPr lang="en-US" sz="2000" dirty="0">
                <a:latin typeface="Georgia" pitchFamily="18" charset="0"/>
              </a:rPr>
              <a:t>On August 2, 1964, North Vietnamese torpedo boats attacked an American Destroyer, the USS Maddox in the Gulf of Tonkin. On August 7th, the U.S. Congress almost unanimously passed the "Gulf of Tonkin Resolution." </a:t>
            </a:r>
            <a:r>
              <a:rPr lang="en-US" sz="2000" dirty="0" smtClean="0">
                <a:latin typeface="Georgia" pitchFamily="18" charset="0"/>
              </a:rPr>
              <a:t>signed by </a:t>
            </a:r>
            <a:r>
              <a:rPr lang="en-US" sz="2000" dirty="0">
                <a:latin typeface="Georgia" pitchFamily="18" charset="0"/>
              </a:rPr>
              <a:t>President Johnson </a:t>
            </a:r>
            <a:r>
              <a:rPr lang="en-US" sz="2000" dirty="0" smtClean="0">
                <a:latin typeface="Georgia" pitchFamily="18" charset="0"/>
              </a:rPr>
              <a:t>on August 10, which </a:t>
            </a:r>
            <a:r>
              <a:rPr lang="en-US" sz="2000" dirty="0">
                <a:latin typeface="Georgia" pitchFamily="18" charset="0"/>
              </a:rPr>
              <a:t>began a major escalation of the Vietnam War.</a:t>
            </a:r>
            <a:endParaRPr lang="es-PR" sz="2000" dirty="0">
              <a:latin typeface="Georgia" pitchFamily="18" charset="0"/>
            </a:endParaRPr>
          </a:p>
        </p:txBody>
      </p:sp>
    </p:spTree>
    <p:extLst>
      <p:ext uri="{BB962C8B-B14F-4D97-AF65-F5344CB8AC3E}">
        <p14:creationId xmlns:p14="http://schemas.microsoft.com/office/powerpoint/2010/main" val="1757015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37th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1969-1974</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Richard M. Nixon</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s-PR" dirty="0">
              <a:effectLst>
                <a:outerShdw blurRad="38100" dist="38100" dir="2700000" algn="tl">
                  <a:srgbClr val="000000">
                    <a:alpha val="43137"/>
                  </a:srgbClr>
                </a:outerShdw>
              </a:effectLst>
            </a:endParaRPr>
          </a:p>
        </p:txBody>
      </p:sp>
      <p:pic>
        <p:nvPicPr>
          <p:cNvPr id="12290" name="Picture 2" descr="Richard Nixon"/>
          <p:cNvPicPr>
            <a:picLocks noChangeAspect="1" noChangeArrowheads="1"/>
          </p:cNvPicPr>
          <p:nvPr/>
        </p:nvPicPr>
        <p:blipFill rotWithShape="1">
          <a:blip r:embed="rId2">
            <a:extLst>
              <a:ext uri="{28A0092B-C50C-407E-A947-70E740481C1C}">
                <a14:useLocalDpi xmlns:a14="http://schemas.microsoft.com/office/drawing/2010/main" val="0"/>
              </a:ext>
            </a:extLst>
          </a:blip>
          <a:srcRect l="19595" r="20223"/>
          <a:stretch/>
        </p:blipFill>
        <p:spPr bwMode="auto">
          <a:xfrm>
            <a:off x="762000" y="3124200"/>
            <a:ext cx="3587039" cy="33675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Rectangle 4"/>
          <p:cNvSpPr/>
          <p:nvPr/>
        </p:nvSpPr>
        <p:spPr>
          <a:xfrm>
            <a:off x="4724400" y="5410200"/>
            <a:ext cx="4114800" cy="1261884"/>
          </a:xfrm>
          <a:prstGeom prst="rect">
            <a:avLst/>
          </a:prstGeom>
        </p:spPr>
        <p:txBody>
          <a:bodyPr wrap="square">
            <a:spAutoFit/>
          </a:bodyPr>
          <a:lstStyle/>
          <a:p>
            <a:r>
              <a:rPr lang="en-US" sz="2000" i="1" dirty="0">
                <a:latin typeface="Georgia" pitchFamily="18" charset="0"/>
              </a:rPr>
              <a:t>"The American dream does not come to those who fall asleep."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978987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6138" y="259616"/>
            <a:ext cx="8387862" cy="1631216"/>
          </a:xfrm>
          <a:prstGeom prst="rect">
            <a:avLst/>
          </a:prstGeom>
          <a:solidFill>
            <a:schemeClr val="bg1"/>
          </a:solidFill>
        </p:spPr>
        <p:txBody>
          <a:bodyPr wrap="square">
            <a:spAutoFit/>
          </a:bodyPr>
          <a:lstStyle/>
          <a:p>
            <a:r>
              <a:rPr lang="en-US" sz="2000" dirty="0">
                <a:latin typeface="Georgia" pitchFamily="18" charset="0"/>
              </a:rPr>
              <a:t>Richard Nixon was elected the 37th President of the United States (1969-1974) after </a:t>
            </a:r>
            <a:r>
              <a:rPr lang="en-US" sz="2000" dirty="0" smtClean="0">
                <a:latin typeface="Georgia" pitchFamily="18" charset="0"/>
              </a:rPr>
              <a:t>serving </a:t>
            </a:r>
            <a:r>
              <a:rPr lang="en-US" sz="2000" dirty="0">
                <a:latin typeface="Georgia" pitchFamily="18" charset="0"/>
              </a:rPr>
              <a:t>as a </a:t>
            </a:r>
            <a:r>
              <a:rPr lang="en-US" sz="2000" dirty="0" smtClean="0">
                <a:latin typeface="Georgia" pitchFamily="18" charset="0"/>
              </a:rPr>
              <a:t>Representative </a:t>
            </a:r>
            <a:r>
              <a:rPr lang="en-US" sz="2000" dirty="0">
                <a:latin typeface="Georgia" pitchFamily="18" charset="0"/>
              </a:rPr>
              <a:t>and a </a:t>
            </a:r>
            <a:r>
              <a:rPr lang="en-US" sz="2000" dirty="0" smtClean="0">
                <a:latin typeface="Georgia" pitchFamily="18" charset="0"/>
              </a:rPr>
              <a:t>Senator </a:t>
            </a:r>
            <a:r>
              <a:rPr lang="en-US" sz="2000" dirty="0">
                <a:latin typeface="Georgia" pitchFamily="18" charset="0"/>
              </a:rPr>
              <a:t>from California. After successfully ending </a:t>
            </a:r>
            <a:r>
              <a:rPr lang="en-US" sz="2000" dirty="0" smtClean="0">
                <a:latin typeface="Georgia" pitchFamily="18" charset="0"/>
              </a:rPr>
              <a:t>the war in Vietnam </a:t>
            </a:r>
            <a:r>
              <a:rPr lang="en-US" sz="2000" dirty="0">
                <a:latin typeface="Georgia" pitchFamily="18" charset="0"/>
              </a:rPr>
              <a:t>and improving </a:t>
            </a:r>
            <a:r>
              <a:rPr lang="en-US" sz="2000" dirty="0" smtClean="0">
                <a:latin typeface="Georgia" pitchFamily="18" charset="0"/>
              </a:rPr>
              <a:t>relations </a:t>
            </a:r>
            <a:r>
              <a:rPr lang="en-US" sz="2000" dirty="0">
                <a:latin typeface="Georgia" pitchFamily="18" charset="0"/>
              </a:rPr>
              <a:t>with the U.S.S.R. and China, he became the only President to ever resign the office, as a result of the Watergate scandal.</a:t>
            </a:r>
            <a:endParaRPr lang="es-PR" sz="2000" dirty="0">
              <a:latin typeface="Georgia" pitchFamily="18" charset="0"/>
            </a:endParaRPr>
          </a:p>
        </p:txBody>
      </p:sp>
    </p:spTree>
    <p:extLst>
      <p:ext uri="{BB962C8B-B14F-4D97-AF65-F5344CB8AC3E}">
        <p14:creationId xmlns:p14="http://schemas.microsoft.com/office/powerpoint/2010/main" val="26327311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38th </a:t>
            </a:r>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President of </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1974- 1977</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Gerald R. Ford</a:t>
            </a:r>
            <a:r>
              <a:rPr lang="en-US" dirty="0">
                <a:solidFill>
                  <a:schemeClr val="accent6">
                    <a:lumMod val="50000"/>
                  </a:schemeClr>
                </a:solidFill>
                <a:effectLst>
                  <a:outerShdw blurRad="38100" dist="38100" dir="2700000" algn="tl">
                    <a:srgbClr val="000000">
                      <a:alpha val="43137"/>
                    </a:srgbClr>
                  </a:outerShdw>
                </a:effectLst>
              </a:rPr>
              <a:t/>
            </a:r>
            <a:br>
              <a:rPr lang="en-US" dirty="0">
                <a:solidFill>
                  <a:schemeClr val="accent6">
                    <a:lumMod val="50000"/>
                  </a:schemeClr>
                </a:solidFill>
                <a:effectLst>
                  <a:outerShdw blurRad="38100" dist="38100" dir="2700000" algn="tl">
                    <a:srgbClr val="000000">
                      <a:alpha val="43137"/>
                    </a:srgbClr>
                  </a:outerShdw>
                </a:effectLst>
              </a:rPr>
            </a:br>
            <a:endParaRPr lang="es-PR" dirty="0">
              <a:solidFill>
                <a:schemeClr val="accent6">
                  <a:lumMod val="50000"/>
                </a:schemeClr>
              </a:solidFill>
              <a:effectLst>
                <a:outerShdw blurRad="38100" dist="38100" dir="2700000" algn="tl">
                  <a:srgbClr val="000000">
                    <a:alpha val="43137"/>
                  </a:srgbClr>
                </a:outerShdw>
              </a:effectLst>
            </a:endParaRPr>
          </a:p>
        </p:txBody>
      </p:sp>
      <p:pic>
        <p:nvPicPr>
          <p:cNvPr id="13314" name="Picture 2" descr="Gerald Ford"/>
          <p:cNvPicPr>
            <a:picLocks noChangeAspect="1" noChangeArrowheads="1"/>
          </p:cNvPicPr>
          <p:nvPr/>
        </p:nvPicPr>
        <p:blipFill rotWithShape="1">
          <a:blip r:embed="rId2">
            <a:extLst>
              <a:ext uri="{28A0092B-C50C-407E-A947-70E740481C1C}">
                <a14:useLocalDpi xmlns:a14="http://schemas.microsoft.com/office/drawing/2010/main" val="0"/>
              </a:ext>
            </a:extLst>
          </a:blip>
          <a:srcRect l="33454" r="7091"/>
          <a:stretch/>
        </p:blipFill>
        <p:spPr bwMode="auto">
          <a:xfrm>
            <a:off x="762000" y="3179618"/>
            <a:ext cx="3488036" cy="33147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85855" y="5257800"/>
            <a:ext cx="4405745" cy="1631216"/>
          </a:xfrm>
          <a:prstGeom prst="rect">
            <a:avLst/>
          </a:prstGeom>
        </p:spPr>
        <p:txBody>
          <a:bodyPr wrap="square">
            <a:spAutoFit/>
          </a:bodyPr>
          <a:lstStyle/>
          <a:p>
            <a:r>
              <a:rPr lang="en-US" sz="2000" i="1" dirty="0">
                <a:latin typeface="Georgia" pitchFamily="18" charset="0"/>
              </a:rPr>
              <a:t>"The founding of our Nation was more than a political event; it was an act of faith, a promise to Americans and to the entire </a:t>
            </a:r>
            <a:r>
              <a:rPr lang="en-US" sz="2000" i="1" dirty="0" smtClean="0">
                <a:latin typeface="Georgia" pitchFamily="18" charset="0"/>
              </a:rPr>
              <a:t>world…”</a:t>
            </a:r>
            <a:r>
              <a:rPr lang="en-US" sz="2000" dirty="0">
                <a:latin typeface="Georgia" pitchFamily="18" charset="0"/>
              </a:rPr>
              <a:t/>
            </a:r>
            <a:br>
              <a:rPr lang="en-US" sz="2000" dirty="0">
                <a:latin typeface="Georgia" pitchFamily="18" charset="0"/>
              </a:rPr>
            </a:br>
            <a:endParaRPr lang="en-US" sz="2000" dirty="0">
              <a:latin typeface="Georgia" pitchFamily="18" charset="0"/>
            </a:endParaRPr>
          </a:p>
        </p:txBody>
      </p:sp>
    </p:spTree>
    <p:extLst>
      <p:ext uri="{BB962C8B-B14F-4D97-AF65-F5344CB8AC3E}">
        <p14:creationId xmlns:p14="http://schemas.microsoft.com/office/powerpoint/2010/main" val="13810747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7924800" cy="1323439"/>
          </a:xfrm>
          <a:prstGeom prst="rect">
            <a:avLst/>
          </a:prstGeom>
          <a:solidFill>
            <a:schemeClr val="bg1"/>
          </a:solidFill>
        </p:spPr>
        <p:txBody>
          <a:bodyPr wrap="square">
            <a:spAutoFit/>
          </a:bodyPr>
          <a:lstStyle/>
          <a:p>
            <a:r>
              <a:rPr lang="en-US" sz="2000" dirty="0">
                <a:latin typeface="Georgia" pitchFamily="18" charset="0"/>
              </a:rPr>
              <a:t>When Gerald R. Ford took the oath of office on August 9, 1974 as our 38th President, he declared, </a:t>
            </a:r>
            <a:r>
              <a:rPr lang="en-US" sz="2000" i="1" dirty="0">
                <a:latin typeface="Georgia" pitchFamily="18" charset="0"/>
              </a:rPr>
              <a:t>"I assume the Presidency under extraordinary circumstances...This is an hour of history that troubles our minds and hurts our hearts." </a:t>
            </a:r>
            <a:endParaRPr lang="es-PR" sz="2000" i="1" dirty="0">
              <a:latin typeface="Georgia" pitchFamily="18" charset="0"/>
            </a:endParaRPr>
          </a:p>
        </p:txBody>
      </p:sp>
    </p:spTree>
    <p:extLst>
      <p:ext uri="{BB962C8B-B14F-4D97-AF65-F5344CB8AC3E}">
        <p14:creationId xmlns:p14="http://schemas.microsoft.com/office/powerpoint/2010/main" val="1993189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8382000" cy="5847755"/>
          </a:xfrm>
          <a:prstGeom prst="rect">
            <a:avLst/>
          </a:prstGeom>
          <a:solidFill>
            <a:schemeClr val="bg1"/>
          </a:solidFill>
        </p:spPr>
        <p:txBody>
          <a:bodyPr wrap="square">
            <a:spAutoFit/>
          </a:bodyPr>
          <a:lstStyle/>
          <a:p>
            <a:endParaRPr lang="en-US" sz="2200" dirty="0" smtClean="0">
              <a:latin typeface="Georgia" pitchFamily="18" charset="0"/>
            </a:endParaRPr>
          </a:p>
          <a:p>
            <a:r>
              <a:rPr lang="en-US" sz="2200" dirty="0" smtClean="0">
                <a:latin typeface="Georgia" pitchFamily="18" charset="0"/>
              </a:rPr>
              <a:t>Theodore Roosevelt </a:t>
            </a:r>
            <a:r>
              <a:rPr lang="en-US" sz="2200" dirty="0" smtClean="0">
                <a:latin typeface="Georgia" pitchFamily="18" charset="0"/>
              </a:rPr>
              <a:t>became </a:t>
            </a:r>
            <a:r>
              <a:rPr lang="en-US" sz="2200" dirty="0">
                <a:latin typeface="Georgia" pitchFamily="18" charset="0"/>
              </a:rPr>
              <a:t>the </a:t>
            </a:r>
            <a:r>
              <a:rPr lang="en-US" sz="2200" dirty="0" smtClean="0">
                <a:latin typeface="Georgia" pitchFamily="18" charset="0"/>
              </a:rPr>
              <a:t>youngest </a:t>
            </a:r>
            <a:r>
              <a:rPr lang="en-US" sz="2200" dirty="0">
                <a:latin typeface="Georgia" pitchFamily="18" charset="0"/>
              </a:rPr>
              <a:t>President in the Nation's </a:t>
            </a:r>
            <a:r>
              <a:rPr lang="en-US" sz="2200" dirty="0" smtClean="0">
                <a:latin typeface="Georgia" pitchFamily="18" charset="0"/>
              </a:rPr>
              <a:t>history</a:t>
            </a:r>
            <a:r>
              <a:rPr lang="en-US" sz="2200" dirty="0">
                <a:latin typeface="Georgia" pitchFamily="18" charset="0"/>
              </a:rPr>
              <a:t> </a:t>
            </a:r>
            <a:r>
              <a:rPr lang="en-US" sz="2200" dirty="0" smtClean="0">
                <a:latin typeface="Georgia" pitchFamily="18" charset="0"/>
              </a:rPr>
              <a:t>after </a:t>
            </a:r>
            <a:r>
              <a:rPr lang="en-US" sz="2200" dirty="0">
                <a:latin typeface="Georgia" pitchFamily="18" charset="0"/>
              </a:rPr>
              <a:t>the assassination of President William </a:t>
            </a:r>
            <a:r>
              <a:rPr lang="en-US" sz="2200" dirty="0" smtClean="0">
                <a:latin typeface="Georgia" pitchFamily="18" charset="0"/>
              </a:rPr>
              <a:t>McKinley. </a:t>
            </a:r>
            <a:r>
              <a:rPr lang="en-US" sz="2200" dirty="0">
                <a:latin typeface="Georgia" pitchFamily="18" charset="0"/>
              </a:rPr>
              <a:t>He </a:t>
            </a:r>
            <a:r>
              <a:rPr lang="en-US" sz="2200" dirty="0" smtClean="0">
                <a:latin typeface="Georgia" pitchFamily="18" charset="0"/>
              </a:rPr>
              <a:t>lead </a:t>
            </a:r>
            <a:r>
              <a:rPr lang="en-US" sz="2200" dirty="0">
                <a:latin typeface="Georgia" pitchFamily="18" charset="0"/>
              </a:rPr>
              <a:t>Congress and the American public toward </a:t>
            </a:r>
            <a:r>
              <a:rPr lang="en-US" sz="2200" b="1" dirty="0">
                <a:latin typeface="Georgia" pitchFamily="18" charset="0"/>
              </a:rPr>
              <a:t>progressive reforms</a:t>
            </a:r>
            <a:r>
              <a:rPr lang="en-US" sz="2200" dirty="0">
                <a:latin typeface="Georgia" pitchFamily="18" charset="0"/>
              </a:rPr>
              <a:t> and a </a:t>
            </a:r>
            <a:r>
              <a:rPr lang="en-US" sz="2200" b="1" dirty="0">
                <a:latin typeface="Georgia" pitchFamily="18" charset="0"/>
              </a:rPr>
              <a:t>strong foreign policy</a:t>
            </a:r>
            <a:r>
              <a:rPr lang="en-US" sz="2200" dirty="0" smtClean="0">
                <a:latin typeface="Georgia" pitchFamily="18" charset="0"/>
              </a:rPr>
              <a:t>.</a:t>
            </a:r>
          </a:p>
          <a:p>
            <a:endParaRPr lang="en-US" sz="2200" dirty="0">
              <a:latin typeface="Georgia" pitchFamily="18" charset="0"/>
            </a:endParaRPr>
          </a:p>
          <a:p>
            <a:r>
              <a:rPr lang="en-US" sz="2200" dirty="0">
                <a:latin typeface="Georgia" pitchFamily="18" charset="0"/>
              </a:rPr>
              <a:t>During the </a:t>
            </a:r>
            <a:r>
              <a:rPr lang="en-US" sz="2200" b="1" dirty="0">
                <a:latin typeface="Georgia" pitchFamily="18" charset="0"/>
              </a:rPr>
              <a:t>Spanish-American War</a:t>
            </a:r>
            <a:r>
              <a:rPr lang="en-US" sz="2200" dirty="0">
                <a:latin typeface="Georgia" pitchFamily="18" charset="0"/>
              </a:rPr>
              <a:t>, Roosevelt was lieutenant colonel of the </a:t>
            </a:r>
            <a:r>
              <a:rPr lang="en-US" sz="2200" b="1" dirty="0">
                <a:latin typeface="Georgia" pitchFamily="18" charset="0"/>
              </a:rPr>
              <a:t>Rough Rider Regiment</a:t>
            </a:r>
            <a:r>
              <a:rPr lang="en-US" sz="2200" dirty="0">
                <a:latin typeface="Georgia" pitchFamily="18" charset="0"/>
              </a:rPr>
              <a:t>, which he led on a charge at the battle of San </a:t>
            </a:r>
            <a:r>
              <a:rPr lang="en-US" sz="2200" dirty="0" smtClean="0">
                <a:latin typeface="Georgia" pitchFamily="18" charset="0"/>
              </a:rPr>
              <a:t>Juan in Cuba</a:t>
            </a:r>
            <a:r>
              <a:rPr lang="en-US" sz="2200" dirty="0" smtClean="0">
                <a:latin typeface="Georgia" pitchFamily="18" charset="0"/>
              </a:rPr>
              <a:t>.</a:t>
            </a:r>
            <a:endParaRPr lang="en-US" sz="2200" dirty="0" smtClean="0">
              <a:latin typeface="Georgia" pitchFamily="18" charset="0"/>
            </a:endParaRPr>
          </a:p>
          <a:p>
            <a:endParaRPr lang="en-US" sz="2200" dirty="0">
              <a:latin typeface="Georgia" pitchFamily="18" charset="0"/>
            </a:endParaRPr>
          </a:p>
          <a:p>
            <a:r>
              <a:rPr lang="en-US" sz="2200" dirty="0">
                <a:latin typeface="Georgia" pitchFamily="18" charset="0"/>
              </a:rPr>
              <a:t>Roosevelt emerged </a:t>
            </a:r>
            <a:r>
              <a:rPr lang="en-US" sz="2200" dirty="0" smtClean="0">
                <a:latin typeface="Georgia" pitchFamily="18" charset="0"/>
              </a:rPr>
              <a:t>as </a:t>
            </a:r>
            <a:r>
              <a:rPr lang="en-US" sz="2200" dirty="0">
                <a:latin typeface="Georgia" pitchFamily="18" charset="0"/>
              </a:rPr>
              <a:t>a "</a:t>
            </a:r>
            <a:r>
              <a:rPr lang="en-US" sz="2200" b="1" dirty="0">
                <a:latin typeface="Georgia" pitchFamily="18" charset="0"/>
              </a:rPr>
              <a:t>trust buster</a:t>
            </a:r>
            <a:r>
              <a:rPr lang="en-US" sz="2200" dirty="0">
                <a:latin typeface="Georgia" pitchFamily="18" charset="0"/>
              </a:rPr>
              <a:t>" by forcing the dissolution of a great railroad combination in the Northwest. Other antitrust suits under the </a:t>
            </a:r>
            <a:r>
              <a:rPr lang="en-US" sz="2200" b="1" dirty="0">
                <a:latin typeface="Georgia" pitchFamily="18" charset="0"/>
              </a:rPr>
              <a:t>Sherman Act </a:t>
            </a:r>
            <a:r>
              <a:rPr lang="en-US" sz="2200" dirty="0">
                <a:latin typeface="Georgia" pitchFamily="18" charset="0"/>
              </a:rPr>
              <a:t>followed</a:t>
            </a:r>
            <a:r>
              <a:rPr lang="en-US" sz="2200" dirty="0" smtClean="0">
                <a:latin typeface="Georgia" pitchFamily="18" charset="0"/>
              </a:rPr>
              <a:t>.</a:t>
            </a:r>
          </a:p>
          <a:p>
            <a:endParaRPr lang="en-US" sz="2200" dirty="0">
              <a:latin typeface="Georgia" pitchFamily="18" charset="0"/>
            </a:endParaRPr>
          </a:p>
          <a:p>
            <a:r>
              <a:rPr lang="en-US" sz="2200" dirty="0">
                <a:latin typeface="Georgia" pitchFamily="18" charset="0"/>
              </a:rPr>
              <a:t>Roosevelt steered the United States more actively into world politics. He liked to quote a favorite proverb, </a:t>
            </a:r>
            <a:r>
              <a:rPr lang="en-US" sz="2200" b="1" i="1" dirty="0">
                <a:latin typeface="Georgia" pitchFamily="18" charset="0"/>
              </a:rPr>
              <a:t>"Speak softly and carry a big stick. . . . </a:t>
            </a:r>
            <a:r>
              <a:rPr lang="en-US" sz="2200" b="1" i="1" dirty="0" smtClean="0">
                <a:latin typeface="Georgia" pitchFamily="18" charset="0"/>
              </a:rPr>
              <a:t>“</a:t>
            </a:r>
          </a:p>
        </p:txBody>
      </p:sp>
    </p:spTree>
    <p:extLst>
      <p:ext uri="{BB962C8B-B14F-4D97-AF65-F5344CB8AC3E}">
        <p14:creationId xmlns:p14="http://schemas.microsoft.com/office/powerpoint/2010/main" val="3735603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39th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1977 - </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1981</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371600"/>
            <a:ext cx="8229600" cy="15239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James Carter</a:t>
            </a:r>
            <a:r>
              <a:rPr lang="en-US" sz="4800" dirty="0">
                <a:effectLst>
                  <a:outerShdw blurRad="38100" dist="38100" dir="2700000" algn="tl">
                    <a:srgbClr val="000000">
                      <a:alpha val="43137"/>
                    </a:srgbClr>
                  </a:outerShdw>
                </a:effectLst>
                <a:latin typeface="Baskerville Old Face" pitchFamily="18" charset="0"/>
              </a:rPr>
              <a:t/>
            </a:r>
            <a:br>
              <a:rPr lang="en-US" sz="4800" dirty="0">
                <a:effectLst>
                  <a:outerShdw blurRad="38100" dist="38100" dir="2700000" algn="tl">
                    <a:srgbClr val="000000">
                      <a:alpha val="43137"/>
                    </a:srgbClr>
                  </a:outerShdw>
                </a:effectLst>
                <a:latin typeface="Baskerville Old Face" pitchFamily="18" charset="0"/>
              </a:rPr>
            </a:br>
            <a:endParaRPr lang="es-PR" sz="4800" dirty="0">
              <a:effectLst>
                <a:outerShdw blurRad="38100" dist="38100" dir="2700000" algn="tl">
                  <a:srgbClr val="000000">
                    <a:alpha val="43137"/>
                  </a:srgbClr>
                </a:outerShdw>
              </a:effectLst>
              <a:latin typeface="Baskerville Old Face" pitchFamily="18" charset="0"/>
            </a:endParaRPr>
          </a:p>
        </p:txBody>
      </p:sp>
      <p:pic>
        <p:nvPicPr>
          <p:cNvPr id="14338" name="Picture 2" descr="Jimmy Carter"/>
          <p:cNvPicPr>
            <a:picLocks noChangeAspect="1" noChangeArrowheads="1"/>
          </p:cNvPicPr>
          <p:nvPr/>
        </p:nvPicPr>
        <p:blipFill rotWithShape="1">
          <a:blip r:embed="rId2">
            <a:extLst>
              <a:ext uri="{28A0092B-C50C-407E-A947-70E740481C1C}">
                <a14:useLocalDpi xmlns:a14="http://schemas.microsoft.com/office/drawing/2010/main" val="0"/>
              </a:ext>
            </a:extLst>
          </a:blip>
          <a:srcRect l="23727" r="12273"/>
          <a:stretch/>
        </p:blipFill>
        <p:spPr bwMode="auto">
          <a:xfrm>
            <a:off x="609600" y="3124200"/>
            <a:ext cx="3703455" cy="326945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24400" y="5334000"/>
            <a:ext cx="4038600" cy="1292662"/>
          </a:xfrm>
          <a:prstGeom prst="rect">
            <a:avLst/>
          </a:prstGeom>
        </p:spPr>
        <p:txBody>
          <a:bodyPr wrap="square">
            <a:spAutoFit/>
          </a:bodyPr>
          <a:lstStyle/>
          <a:p>
            <a:r>
              <a:rPr lang="en-US" sz="2000" i="1" dirty="0">
                <a:latin typeface="Georgia" pitchFamily="18" charset="0"/>
              </a:rPr>
              <a:t>"Piling up material goods cannot fill the emptiness of lives which have no confidence or purpose."</a:t>
            </a:r>
            <a:r>
              <a:rPr lang="en-US" dirty="0"/>
              <a:t/>
            </a:r>
            <a:br>
              <a:rPr lang="en-US" dirty="0"/>
            </a:br>
            <a:endParaRPr lang="en-US" dirty="0"/>
          </a:p>
        </p:txBody>
      </p:sp>
    </p:spTree>
    <p:extLst>
      <p:ext uri="{BB962C8B-B14F-4D97-AF65-F5344CB8AC3E}">
        <p14:creationId xmlns:p14="http://schemas.microsoft.com/office/powerpoint/2010/main" val="5549897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585" y="533400"/>
            <a:ext cx="8305800" cy="1323439"/>
          </a:xfrm>
          <a:prstGeom prst="rect">
            <a:avLst/>
          </a:prstGeom>
          <a:solidFill>
            <a:schemeClr val="bg1"/>
          </a:solidFill>
        </p:spPr>
        <p:txBody>
          <a:bodyPr wrap="square">
            <a:spAutoFit/>
          </a:bodyPr>
          <a:lstStyle/>
          <a:p>
            <a:r>
              <a:rPr lang="en-US" sz="2000" dirty="0">
                <a:latin typeface="Georgia" pitchFamily="18" charset="0"/>
              </a:rPr>
              <a:t>Jimmy Carter served as the 39th President of the United States from 1977 to 1981. He was awarded the 2002 Nobel Peace Prize for work to find peaceful solutions to international conflicts, to advance democracy and human rights, and to promote economic and social development.</a:t>
            </a:r>
            <a:endParaRPr lang="es-PR" sz="2000" dirty="0">
              <a:latin typeface="Georgia" pitchFamily="18" charset="0"/>
            </a:endParaRPr>
          </a:p>
        </p:txBody>
      </p:sp>
    </p:spTree>
    <p:extLst>
      <p:ext uri="{BB962C8B-B14F-4D97-AF65-F5344CB8AC3E}">
        <p14:creationId xmlns:p14="http://schemas.microsoft.com/office/powerpoint/2010/main" val="2190267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40th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1981 - 1989</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371600"/>
            <a:ext cx="8229600" cy="15239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Ronald Reagan</a:t>
            </a:r>
            <a:r>
              <a:rPr lang="en-US" dirty="0">
                <a:effectLst>
                  <a:outerShdw blurRad="38100" dist="38100" dir="2700000" algn="tl">
                    <a:srgbClr val="000000">
                      <a:alpha val="43137"/>
                    </a:srgbClr>
                  </a:outerShdw>
                </a:effectLst>
              </a:rPr>
              <a:t/>
            </a:r>
            <a:br>
              <a:rPr lang="en-US" dirty="0">
                <a:effectLst>
                  <a:outerShdw blurRad="38100" dist="38100" dir="2700000" algn="tl">
                    <a:srgbClr val="000000">
                      <a:alpha val="43137"/>
                    </a:srgbClr>
                  </a:outerShdw>
                </a:effectLst>
              </a:rPr>
            </a:br>
            <a:endParaRPr lang="es-PR" dirty="0">
              <a:effectLst>
                <a:outerShdw blurRad="38100" dist="38100" dir="2700000" algn="tl">
                  <a:srgbClr val="000000">
                    <a:alpha val="43137"/>
                  </a:srgbClr>
                </a:outerShdw>
              </a:effectLst>
            </a:endParaRPr>
          </a:p>
        </p:txBody>
      </p:sp>
      <p:pic>
        <p:nvPicPr>
          <p:cNvPr id="15362" name="Picture 2" descr="Ronald Reagan"/>
          <p:cNvPicPr>
            <a:picLocks noChangeAspect="1" noChangeArrowheads="1"/>
          </p:cNvPicPr>
          <p:nvPr/>
        </p:nvPicPr>
        <p:blipFill rotWithShape="1">
          <a:blip r:embed="rId2">
            <a:extLst>
              <a:ext uri="{28A0092B-C50C-407E-A947-70E740481C1C}">
                <a14:useLocalDpi xmlns:a14="http://schemas.microsoft.com/office/drawing/2010/main" val="0"/>
              </a:ext>
            </a:extLst>
          </a:blip>
          <a:srcRect l="30000" r="6727"/>
          <a:stretch/>
        </p:blipFill>
        <p:spPr bwMode="auto">
          <a:xfrm>
            <a:off x="685800" y="3200400"/>
            <a:ext cx="3639332" cy="324977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85855" y="5526847"/>
            <a:ext cx="4572000" cy="984885"/>
          </a:xfrm>
          <a:prstGeom prst="rect">
            <a:avLst/>
          </a:prstGeom>
        </p:spPr>
        <p:txBody>
          <a:bodyPr>
            <a:spAutoFit/>
          </a:bodyPr>
          <a:lstStyle/>
          <a:p>
            <a:r>
              <a:rPr lang="en-US" sz="2000" i="1" dirty="0">
                <a:latin typeface="Georgia" pitchFamily="18" charset="0"/>
              </a:rPr>
              <a:t>"The future doesn't belong to the fainthearted; it belongs to the brave."</a:t>
            </a:r>
            <a:r>
              <a:rPr lang="en-US" dirty="0"/>
              <a:t> </a:t>
            </a:r>
            <a:br>
              <a:rPr lang="en-US" dirty="0"/>
            </a:br>
            <a:endParaRPr lang="en-US" dirty="0"/>
          </a:p>
        </p:txBody>
      </p:sp>
    </p:spTree>
    <p:extLst>
      <p:ext uri="{BB962C8B-B14F-4D97-AF65-F5344CB8AC3E}">
        <p14:creationId xmlns:p14="http://schemas.microsoft.com/office/powerpoint/2010/main" val="2088546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533400"/>
            <a:ext cx="8229600" cy="1323439"/>
          </a:xfrm>
          <a:prstGeom prst="rect">
            <a:avLst/>
          </a:prstGeom>
          <a:solidFill>
            <a:schemeClr val="bg1"/>
          </a:solidFill>
        </p:spPr>
        <p:txBody>
          <a:bodyPr wrap="square">
            <a:spAutoFit/>
          </a:bodyPr>
          <a:lstStyle/>
          <a:p>
            <a:r>
              <a:rPr lang="en-US" sz="2000" dirty="0">
                <a:latin typeface="Georgia" pitchFamily="18" charset="0"/>
              </a:rPr>
              <a:t>Ronald Reagan, originally an American actor and politician, became the 40th President of the United States serving from 1981 to 1989. His term saw a restoration of prosperity at home, with the goal of achieving "peace through strength" abroad.</a:t>
            </a:r>
            <a:endParaRPr lang="es-PR" sz="2000" dirty="0">
              <a:latin typeface="Georgia" pitchFamily="18" charset="0"/>
            </a:endParaRPr>
          </a:p>
        </p:txBody>
      </p:sp>
    </p:spTree>
    <p:extLst>
      <p:ext uri="{BB962C8B-B14F-4D97-AF65-F5344CB8AC3E}">
        <p14:creationId xmlns:p14="http://schemas.microsoft.com/office/powerpoint/2010/main" val="29507747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41st President of 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1989-1993</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447800"/>
            <a:ext cx="8229600" cy="14477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George H. W. Bush</a:t>
            </a:r>
            <a:r>
              <a:rPr lang="en-US" dirty="0"/>
              <a:t/>
            </a:r>
            <a:br>
              <a:rPr lang="en-US" dirty="0"/>
            </a:br>
            <a:endParaRPr lang="es-PR" dirty="0"/>
          </a:p>
        </p:txBody>
      </p:sp>
      <p:pic>
        <p:nvPicPr>
          <p:cNvPr id="16386" name="Picture 2" descr="George H.W Bush"/>
          <p:cNvPicPr>
            <a:picLocks noChangeAspect="1" noChangeArrowheads="1"/>
          </p:cNvPicPr>
          <p:nvPr/>
        </p:nvPicPr>
        <p:blipFill rotWithShape="1">
          <a:blip r:embed="rId2">
            <a:extLst>
              <a:ext uri="{28A0092B-C50C-407E-A947-70E740481C1C}">
                <a14:useLocalDpi xmlns:a14="http://schemas.microsoft.com/office/drawing/2010/main" val="0"/>
              </a:ext>
            </a:extLst>
          </a:blip>
          <a:srcRect l="26637" r="11000"/>
          <a:stretch/>
        </p:blipFill>
        <p:spPr bwMode="auto">
          <a:xfrm>
            <a:off x="533401" y="3113481"/>
            <a:ext cx="3733800" cy="338273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99709" y="5257800"/>
            <a:ext cx="4315691" cy="1600438"/>
          </a:xfrm>
          <a:prstGeom prst="rect">
            <a:avLst/>
          </a:prstGeom>
        </p:spPr>
        <p:txBody>
          <a:bodyPr wrap="square">
            <a:spAutoFit/>
          </a:bodyPr>
          <a:lstStyle/>
          <a:p>
            <a:r>
              <a:rPr lang="en-US" sz="2000" i="1" dirty="0">
                <a:latin typeface="Georgia" pitchFamily="18" charset="0"/>
              </a:rPr>
              <a:t>"No problem of human making is too great to be overcome by human ingenuity, human energy, and the untiring hope of the human spirit." </a:t>
            </a:r>
            <a:r>
              <a:rPr lang="en-US" dirty="0"/>
              <a:t/>
            </a:r>
            <a:br>
              <a:rPr lang="en-US" dirty="0"/>
            </a:br>
            <a:endParaRPr lang="en-US" dirty="0"/>
          </a:p>
        </p:txBody>
      </p:sp>
    </p:spTree>
    <p:extLst>
      <p:ext uri="{BB962C8B-B14F-4D97-AF65-F5344CB8AC3E}">
        <p14:creationId xmlns:p14="http://schemas.microsoft.com/office/powerpoint/2010/main" val="1287598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09600"/>
            <a:ext cx="8229600" cy="1323439"/>
          </a:xfrm>
          <a:prstGeom prst="rect">
            <a:avLst/>
          </a:prstGeom>
          <a:solidFill>
            <a:schemeClr val="bg1"/>
          </a:solidFill>
        </p:spPr>
        <p:txBody>
          <a:bodyPr wrap="square">
            <a:spAutoFit/>
          </a:bodyPr>
          <a:lstStyle/>
          <a:p>
            <a:r>
              <a:rPr lang="en-US" sz="2000" dirty="0">
                <a:latin typeface="Georgia" pitchFamily="18" charset="0"/>
              </a:rPr>
              <a:t>George H. W. Bush, as the 41st President (1989-1993), brought to the White House a dedication to traditional American values and </a:t>
            </a:r>
            <a:r>
              <a:rPr lang="en-US" sz="2000" dirty="0" smtClean="0">
                <a:latin typeface="Georgia" pitchFamily="18" charset="0"/>
              </a:rPr>
              <a:t>to making </a:t>
            </a:r>
            <a:r>
              <a:rPr lang="en-US" sz="2000" dirty="0">
                <a:latin typeface="Georgia" pitchFamily="18" charset="0"/>
              </a:rPr>
              <a:t>the United States "a kinder and gentler nation" in the face of a dramatically changing world.</a:t>
            </a:r>
            <a:endParaRPr lang="es-PR" sz="2000" dirty="0">
              <a:latin typeface="Georgia" pitchFamily="18" charset="0"/>
            </a:endParaRPr>
          </a:p>
        </p:txBody>
      </p:sp>
    </p:spTree>
    <p:extLst>
      <p:ext uri="{BB962C8B-B14F-4D97-AF65-F5344CB8AC3E}">
        <p14:creationId xmlns:p14="http://schemas.microsoft.com/office/powerpoint/2010/main" val="1520594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42nd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1993-2001</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447800"/>
            <a:ext cx="8229600" cy="14477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William J. Clinton</a:t>
            </a:r>
            <a:r>
              <a:rPr lang="en-US" dirty="0"/>
              <a:t/>
            </a:r>
            <a:br>
              <a:rPr lang="en-US" dirty="0"/>
            </a:br>
            <a:endParaRPr lang="es-PR" dirty="0"/>
          </a:p>
        </p:txBody>
      </p:sp>
      <p:pic>
        <p:nvPicPr>
          <p:cNvPr id="17410" name="Picture 2" descr="Bill Clinton"/>
          <p:cNvPicPr>
            <a:picLocks noChangeAspect="1" noChangeArrowheads="1"/>
          </p:cNvPicPr>
          <p:nvPr/>
        </p:nvPicPr>
        <p:blipFill rotWithShape="1">
          <a:blip r:embed="rId2">
            <a:extLst>
              <a:ext uri="{28A0092B-C50C-407E-A947-70E740481C1C}">
                <a14:useLocalDpi xmlns:a14="http://schemas.microsoft.com/office/drawing/2010/main" val="0"/>
              </a:ext>
            </a:extLst>
          </a:blip>
          <a:srcRect l="29364" r="11909"/>
          <a:stretch/>
        </p:blipFill>
        <p:spPr bwMode="auto">
          <a:xfrm>
            <a:off x="762000" y="3200400"/>
            <a:ext cx="3517690" cy="338428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380672"/>
            <a:ext cx="4572000" cy="1477328"/>
          </a:xfrm>
          <a:prstGeom prst="rect">
            <a:avLst/>
          </a:prstGeom>
        </p:spPr>
        <p:txBody>
          <a:bodyPr>
            <a:spAutoFit/>
          </a:bodyPr>
          <a:lstStyle/>
          <a:p>
            <a:r>
              <a:rPr lang="en-US" i="1" dirty="0">
                <a:latin typeface="Georgia" pitchFamily="18" charset="0"/>
              </a:rPr>
              <a:t>"If you live long enough, you'll make mistakes. But if you learn from them, you'll be a better person. It's how you handle adversity, not how it affects you</a:t>
            </a:r>
            <a:r>
              <a:rPr lang="en-US" i="1" dirty="0" smtClean="0">
                <a:latin typeface="Georgia" pitchFamily="18" charset="0"/>
              </a:rPr>
              <a:t>.” </a:t>
            </a:r>
            <a:r>
              <a:rPr lang="en-US" dirty="0"/>
              <a:t/>
            </a:r>
            <a:br>
              <a:rPr lang="en-US" dirty="0"/>
            </a:br>
            <a:endParaRPr lang="en-US" dirty="0"/>
          </a:p>
        </p:txBody>
      </p:sp>
    </p:spTree>
    <p:extLst>
      <p:ext uri="{BB962C8B-B14F-4D97-AF65-F5344CB8AC3E}">
        <p14:creationId xmlns:p14="http://schemas.microsoft.com/office/powerpoint/2010/main" val="3041096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8077200" cy="1446550"/>
          </a:xfrm>
          <a:prstGeom prst="rect">
            <a:avLst/>
          </a:prstGeom>
          <a:solidFill>
            <a:schemeClr val="bg1"/>
          </a:solidFill>
        </p:spPr>
        <p:txBody>
          <a:bodyPr wrap="square">
            <a:spAutoFit/>
          </a:bodyPr>
          <a:lstStyle/>
          <a:p>
            <a:r>
              <a:rPr lang="en-US" sz="2200" dirty="0">
                <a:latin typeface="Georgia" pitchFamily="18" charset="0"/>
              </a:rPr>
              <a:t>Bill Clinton is an American politician from Arkansas who served as the 42nd President of the United States (1993-2001). He took office at the end of the Cold War, and was the first baby-boomer generation President. </a:t>
            </a:r>
            <a:endParaRPr lang="es-PR" sz="2200" dirty="0">
              <a:latin typeface="Georgia" pitchFamily="18" charset="0"/>
            </a:endParaRPr>
          </a:p>
        </p:txBody>
      </p:sp>
    </p:spTree>
    <p:extLst>
      <p:ext uri="{BB962C8B-B14F-4D97-AF65-F5344CB8AC3E}">
        <p14:creationId xmlns:p14="http://schemas.microsoft.com/office/powerpoint/2010/main" val="3759169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43rd President of the United States </a:t>
            </a: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2001-2009</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George W. Bush</a:t>
            </a:r>
            <a:r>
              <a:rPr lang="en-US" sz="4800" dirty="0">
                <a:effectLst>
                  <a:outerShdw blurRad="38100" dist="38100" dir="2700000" algn="tl">
                    <a:srgbClr val="000000">
                      <a:alpha val="43137"/>
                    </a:srgbClr>
                  </a:outerShdw>
                </a:effectLst>
                <a:latin typeface="Baskerville Old Face" pitchFamily="18" charset="0"/>
              </a:rPr>
              <a:t/>
            </a:r>
            <a:br>
              <a:rPr lang="en-US" sz="4800" dirty="0">
                <a:effectLst>
                  <a:outerShdw blurRad="38100" dist="38100" dir="2700000" algn="tl">
                    <a:srgbClr val="000000">
                      <a:alpha val="43137"/>
                    </a:srgbClr>
                  </a:outerShdw>
                </a:effectLst>
                <a:latin typeface="Baskerville Old Face" pitchFamily="18" charset="0"/>
              </a:rPr>
            </a:br>
            <a:endParaRPr lang="es-PR" sz="4800" dirty="0">
              <a:effectLst>
                <a:outerShdw blurRad="38100" dist="38100" dir="2700000" algn="tl">
                  <a:srgbClr val="000000">
                    <a:alpha val="43137"/>
                  </a:srgbClr>
                </a:outerShdw>
              </a:effectLst>
              <a:latin typeface="Baskerville Old Face" pitchFamily="18" charset="0"/>
            </a:endParaRPr>
          </a:p>
        </p:txBody>
      </p:sp>
      <p:pic>
        <p:nvPicPr>
          <p:cNvPr id="18434" name="Picture 2" descr="George W. Bush"/>
          <p:cNvPicPr>
            <a:picLocks noChangeAspect="1" noChangeArrowheads="1"/>
          </p:cNvPicPr>
          <p:nvPr/>
        </p:nvPicPr>
        <p:blipFill rotWithShape="1">
          <a:blip r:embed="rId2">
            <a:extLst>
              <a:ext uri="{28A0092B-C50C-407E-A947-70E740481C1C}">
                <a14:useLocalDpi xmlns:a14="http://schemas.microsoft.com/office/drawing/2010/main" val="0"/>
              </a:ext>
            </a:extLst>
          </a:blip>
          <a:srcRect l="33636" r="4909"/>
          <a:stretch/>
        </p:blipFill>
        <p:spPr bwMode="auto">
          <a:xfrm>
            <a:off x="609600" y="3222437"/>
            <a:ext cx="3581400" cy="329266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257800"/>
            <a:ext cx="4343400" cy="1477328"/>
          </a:xfrm>
          <a:prstGeom prst="rect">
            <a:avLst/>
          </a:prstGeom>
        </p:spPr>
        <p:txBody>
          <a:bodyPr wrap="square">
            <a:spAutoFit/>
          </a:bodyPr>
          <a:lstStyle/>
          <a:p>
            <a:r>
              <a:rPr lang="en-US" i="1" dirty="0">
                <a:latin typeface="Georgia" pitchFamily="18" charset="0"/>
              </a:rPr>
              <a:t>"Life takes its own turns, makes its own demands, writes its own story, and along the way, we start to realize we are not the author."</a:t>
            </a:r>
            <a:r>
              <a:rPr lang="en-US" dirty="0"/>
              <a:t/>
            </a:r>
            <a:br>
              <a:rPr lang="en-US" dirty="0"/>
            </a:br>
            <a:endParaRPr lang="en-US" dirty="0"/>
          </a:p>
        </p:txBody>
      </p:sp>
    </p:spTree>
    <p:extLst>
      <p:ext uri="{BB962C8B-B14F-4D97-AF65-F5344CB8AC3E}">
        <p14:creationId xmlns:p14="http://schemas.microsoft.com/office/powerpoint/2010/main" val="18870578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9585" y="533400"/>
            <a:ext cx="8153400" cy="1323439"/>
          </a:xfrm>
          <a:prstGeom prst="rect">
            <a:avLst/>
          </a:prstGeom>
          <a:solidFill>
            <a:schemeClr val="bg1"/>
          </a:solidFill>
        </p:spPr>
        <p:txBody>
          <a:bodyPr wrap="square">
            <a:spAutoFit/>
          </a:bodyPr>
          <a:lstStyle/>
          <a:p>
            <a:r>
              <a:rPr lang="en-US" sz="2000" dirty="0">
                <a:latin typeface="Georgia" pitchFamily="18" charset="0"/>
              </a:rPr>
              <a:t>George W. Bush, America's 43rd President (2001-2009), was transformed into a wartime President in the aftermath of the airborne terrorist attacks on September 11, 2001, facing the "</a:t>
            </a:r>
            <a:r>
              <a:rPr lang="en-US" sz="2000" i="1" dirty="0">
                <a:latin typeface="Georgia" pitchFamily="18" charset="0"/>
              </a:rPr>
              <a:t>greatest challenge of any President since Abraham Lincoln.</a:t>
            </a:r>
            <a:r>
              <a:rPr lang="en-US" sz="2000" dirty="0">
                <a:latin typeface="Georgia" pitchFamily="18" charset="0"/>
              </a:rPr>
              <a:t>" </a:t>
            </a:r>
            <a:endParaRPr lang="es-PR" sz="2000" dirty="0">
              <a:latin typeface="Georgia" pitchFamily="18" charset="0"/>
            </a:endParaRPr>
          </a:p>
        </p:txBody>
      </p:sp>
    </p:spTree>
    <p:extLst>
      <p:ext uri="{BB962C8B-B14F-4D97-AF65-F5344CB8AC3E}">
        <p14:creationId xmlns:p14="http://schemas.microsoft.com/office/powerpoint/2010/main" val="77225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8153400" cy="5478423"/>
          </a:xfrm>
          <a:prstGeom prst="rect">
            <a:avLst/>
          </a:prstGeom>
          <a:solidFill>
            <a:schemeClr val="bg1"/>
          </a:solidFill>
        </p:spPr>
        <p:txBody>
          <a:bodyPr wrap="square">
            <a:spAutoFit/>
          </a:bodyPr>
          <a:lstStyle/>
          <a:p>
            <a:r>
              <a:rPr lang="en-US" sz="2200" dirty="0" smtClean="0">
                <a:latin typeface="Georgia" pitchFamily="18" charset="0"/>
              </a:rPr>
              <a:t>Roosevelt </a:t>
            </a:r>
            <a:r>
              <a:rPr lang="en-US" sz="2200" dirty="0">
                <a:latin typeface="Georgia" pitchFamily="18" charset="0"/>
              </a:rPr>
              <a:t>ensured the construction of the </a:t>
            </a:r>
            <a:r>
              <a:rPr lang="en-US" sz="2200" b="1" dirty="0">
                <a:latin typeface="Georgia" pitchFamily="18" charset="0"/>
              </a:rPr>
              <a:t>Panama </a:t>
            </a:r>
            <a:r>
              <a:rPr lang="en-US" sz="2200" b="1" dirty="0" smtClean="0">
                <a:latin typeface="Georgia" pitchFamily="18" charset="0"/>
              </a:rPr>
              <a:t>Canal </a:t>
            </a:r>
            <a:r>
              <a:rPr lang="en-US" sz="2200" dirty="0" smtClean="0">
                <a:latin typeface="Georgia" pitchFamily="18" charset="0"/>
              </a:rPr>
              <a:t>for </a:t>
            </a:r>
            <a:r>
              <a:rPr lang="en-US" sz="2200" dirty="0">
                <a:latin typeface="Georgia" pitchFamily="18" charset="0"/>
              </a:rPr>
              <a:t>a shortcut between the Atlantic and </a:t>
            </a:r>
            <a:r>
              <a:rPr lang="en-US" sz="2200" dirty="0" smtClean="0">
                <a:latin typeface="Georgia" pitchFamily="18" charset="0"/>
              </a:rPr>
              <a:t>Pacific oceans.</a:t>
            </a:r>
            <a:endParaRPr lang="en-US" sz="2200" b="1" dirty="0" smtClean="0">
              <a:latin typeface="Georgia" pitchFamily="18" charset="0"/>
            </a:endParaRPr>
          </a:p>
          <a:p>
            <a:endParaRPr lang="en-US" sz="1400" dirty="0">
              <a:latin typeface="Georgia" pitchFamily="18" charset="0"/>
            </a:endParaRPr>
          </a:p>
          <a:p>
            <a:r>
              <a:rPr lang="en-US" sz="2200" dirty="0" smtClean="0">
                <a:latin typeface="Georgia" pitchFamily="18" charset="0"/>
              </a:rPr>
              <a:t>His </a:t>
            </a:r>
            <a:r>
              <a:rPr lang="en-US" sz="2200" b="1" dirty="0">
                <a:latin typeface="Georgia" pitchFamily="18" charset="0"/>
              </a:rPr>
              <a:t>corollary to the Monroe Doctrine </a:t>
            </a:r>
            <a:r>
              <a:rPr lang="en-US" sz="2200" dirty="0">
                <a:latin typeface="Georgia" pitchFamily="18" charset="0"/>
              </a:rPr>
              <a:t>prevented the establishment of foreign bases in the Caribbean and arrogated the sole right of intervention in Latin America to the United States</a:t>
            </a:r>
            <a:r>
              <a:rPr lang="en-US" sz="2200" dirty="0" smtClean="0">
                <a:latin typeface="Georgia" pitchFamily="18" charset="0"/>
              </a:rPr>
              <a:t>.</a:t>
            </a:r>
          </a:p>
          <a:p>
            <a:endParaRPr lang="en-US" sz="1400" dirty="0">
              <a:latin typeface="Georgia" pitchFamily="18" charset="0"/>
            </a:endParaRPr>
          </a:p>
          <a:p>
            <a:r>
              <a:rPr lang="en-US" sz="2200" dirty="0">
                <a:latin typeface="Georgia" pitchFamily="18" charset="0"/>
              </a:rPr>
              <a:t>He won the Nobel Peace Prize for mediating the </a:t>
            </a:r>
            <a:r>
              <a:rPr lang="en-US" sz="2200" b="1" dirty="0">
                <a:latin typeface="Georgia" pitchFamily="18" charset="0"/>
              </a:rPr>
              <a:t>Russo-Japanese War</a:t>
            </a:r>
            <a:r>
              <a:rPr lang="en-US" sz="2200" dirty="0">
                <a:latin typeface="Georgia" pitchFamily="18" charset="0"/>
              </a:rPr>
              <a:t>, reached a </a:t>
            </a:r>
            <a:r>
              <a:rPr lang="en-US" sz="2200" b="1" dirty="0">
                <a:latin typeface="Georgia" pitchFamily="18" charset="0"/>
              </a:rPr>
              <a:t>Gentleman's Agreement </a:t>
            </a:r>
            <a:r>
              <a:rPr lang="en-US" sz="2200" dirty="0">
                <a:latin typeface="Georgia" pitchFamily="18" charset="0"/>
              </a:rPr>
              <a:t>on immigration with Japan, and sent the </a:t>
            </a:r>
            <a:r>
              <a:rPr lang="en-US" sz="2200" b="1" dirty="0">
                <a:latin typeface="Georgia" pitchFamily="18" charset="0"/>
              </a:rPr>
              <a:t>Great White Fleet </a:t>
            </a:r>
            <a:r>
              <a:rPr lang="en-US" sz="2200" dirty="0">
                <a:latin typeface="Georgia" pitchFamily="18" charset="0"/>
              </a:rPr>
              <a:t>on a goodwill tour of the world.</a:t>
            </a:r>
          </a:p>
          <a:p>
            <a:endParaRPr lang="en-US" sz="1400" dirty="0">
              <a:latin typeface="Georgia" pitchFamily="18" charset="0"/>
            </a:endParaRPr>
          </a:p>
          <a:p>
            <a:r>
              <a:rPr lang="en-US" sz="2200" dirty="0" smtClean="0">
                <a:latin typeface="Georgia" pitchFamily="18" charset="0"/>
              </a:rPr>
              <a:t>Some </a:t>
            </a:r>
            <a:r>
              <a:rPr lang="en-US" sz="2200" dirty="0">
                <a:latin typeface="Georgia" pitchFamily="18" charset="0"/>
              </a:rPr>
              <a:t>of Theodore Roosevelt's most effective achievements were in </a:t>
            </a:r>
            <a:r>
              <a:rPr lang="en-US" sz="2200" b="1" dirty="0">
                <a:latin typeface="Georgia" pitchFamily="18" charset="0"/>
              </a:rPr>
              <a:t>conservation</a:t>
            </a:r>
            <a:r>
              <a:rPr lang="en-US" sz="2200" dirty="0">
                <a:latin typeface="Georgia" pitchFamily="18" charset="0"/>
              </a:rPr>
              <a:t>. He added </a:t>
            </a:r>
            <a:r>
              <a:rPr lang="en-US" sz="2200" dirty="0" smtClean="0">
                <a:latin typeface="Georgia" pitchFamily="18" charset="0"/>
              </a:rPr>
              <a:t>land protection to </a:t>
            </a:r>
            <a:r>
              <a:rPr lang="en-US" sz="2200" dirty="0">
                <a:latin typeface="Georgia" pitchFamily="18" charset="0"/>
              </a:rPr>
              <a:t>the national forests in the West, reserved lands for public use, and fostered great irrigation projects.</a:t>
            </a:r>
            <a:endParaRPr lang="es-PR" sz="2200" dirty="0">
              <a:latin typeface="Georgia" pitchFamily="18" charset="0"/>
            </a:endParaRPr>
          </a:p>
        </p:txBody>
      </p:sp>
    </p:spTree>
    <p:extLst>
      <p:ext uri="{BB962C8B-B14F-4D97-AF65-F5344CB8AC3E}">
        <p14:creationId xmlns:p14="http://schemas.microsoft.com/office/powerpoint/2010/main" val="22994802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44th President of the United </a:t>
            </a:r>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States</a:t>
            </a:r>
          </a:p>
          <a:p>
            <a:r>
              <a:rPr lang="es-PR" sz="3200" dirty="0" smtClean="0">
                <a:solidFill>
                  <a:schemeClr val="accent6">
                    <a:lumMod val="50000"/>
                  </a:schemeClr>
                </a:solidFill>
                <a:effectLst>
                  <a:outerShdw blurRad="38100" dist="38100" dir="2700000" algn="tl">
                    <a:srgbClr val="000000">
                      <a:alpha val="43137"/>
                    </a:srgbClr>
                  </a:outerShdw>
                </a:effectLst>
                <a:latin typeface="Georgia" pitchFamily="18" charset="0"/>
              </a:rPr>
              <a:t>2009- </a:t>
            </a:r>
            <a:r>
              <a:rPr lang="es-PR" sz="3200" dirty="0" err="1" smtClean="0">
                <a:solidFill>
                  <a:schemeClr val="accent6">
                    <a:lumMod val="50000"/>
                  </a:schemeClr>
                </a:solidFill>
                <a:effectLst>
                  <a:outerShdw blurRad="38100" dist="38100" dir="2700000" algn="tl">
                    <a:srgbClr val="000000">
                      <a:alpha val="43137"/>
                    </a:srgbClr>
                  </a:outerShdw>
                </a:effectLst>
                <a:latin typeface="Georgia" pitchFamily="18" charset="0"/>
              </a:rPr>
              <a:t>present</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447800"/>
            <a:ext cx="8229600" cy="14477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Barack Obama</a:t>
            </a:r>
            <a:r>
              <a:rPr lang="en-US" sz="4800" dirty="0">
                <a:effectLst>
                  <a:outerShdw blurRad="38100" dist="38100" dir="2700000" algn="tl">
                    <a:srgbClr val="000000">
                      <a:alpha val="43137"/>
                    </a:srgbClr>
                  </a:outerShdw>
                </a:effectLst>
                <a:latin typeface="Baskerville Old Face" pitchFamily="18" charset="0"/>
              </a:rPr>
              <a:t/>
            </a:r>
            <a:br>
              <a:rPr lang="en-US" sz="4800" dirty="0">
                <a:effectLst>
                  <a:outerShdw blurRad="38100" dist="38100" dir="2700000" algn="tl">
                    <a:srgbClr val="000000">
                      <a:alpha val="43137"/>
                    </a:srgbClr>
                  </a:outerShdw>
                </a:effectLst>
                <a:latin typeface="Baskerville Old Face" pitchFamily="18" charset="0"/>
              </a:rPr>
            </a:br>
            <a:endParaRPr lang="es-PR" sz="4800" dirty="0">
              <a:effectLst>
                <a:outerShdw blurRad="38100" dist="38100" dir="2700000" algn="tl">
                  <a:srgbClr val="000000">
                    <a:alpha val="43137"/>
                  </a:srgbClr>
                </a:outerShdw>
              </a:effectLst>
              <a:latin typeface="Baskerville Old Face" pitchFamily="18" charset="0"/>
            </a:endParaRPr>
          </a:p>
        </p:txBody>
      </p:sp>
      <p:pic>
        <p:nvPicPr>
          <p:cNvPr id="19458" name="Picture 2" descr="Barack Obama"/>
          <p:cNvPicPr>
            <a:picLocks noChangeAspect="1" noChangeArrowheads="1"/>
          </p:cNvPicPr>
          <p:nvPr/>
        </p:nvPicPr>
        <p:blipFill rotWithShape="1">
          <a:blip r:embed="rId2">
            <a:extLst>
              <a:ext uri="{28A0092B-C50C-407E-A947-70E740481C1C}">
                <a14:useLocalDpi xmlns:a14="http://schemas.microsoft.com/office/drawing/2010/main" val="0"/>
              </a:ext>
            </a:extLst>
          </a:blip>
          <a:srcRect l="34413"/>
          <a:stretch/>
        </p:blipFill>
        <p:spPr bwMode="auto">
          <a:xfrm>
            <a:off x="457200" y="3206993"/>
            <a:ext cx="3886201" cy="334776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257800"/>
            <a:ext cx="4495800" cy="1600438"/>
          </a:xfrm>
          <a:prstGeom prst="rect">
            <a:avLst/>
          </a:prstGeom>
        </p:spPr>
        <p:txBody>
          <a:bodyPr wrap="square">
            <a:spAutoFit/>
          </a:bodyPr>
          <a:lstStyle/>
          <a:p>
            <a:r>
              <a:rPr lang="en-US" sz="1600" i="1" dirty="0">
                <a:latin typeface="Georgia" pitchFamily="18" charset="0"/>
              </a:rPr>
              <a:t>"One voice can change a </a:t>
            </a:r>
            <a:r>
              <a:rPr lang="en-US" sz="1600" i="1" dirty="0" smtClean="0">
                <a:latin typeface="Georgia" pitchFamily="18" charset="0"/>
              </a:rPr>
              <a:t>city . </a:t>
            </a:r>
            <a:r>
              <a:rPr lang="en-US" sz="1600" i="1" dirty="0">
                <a:latin typeface="Georgia" pitchFamily="18" charset="0"/>
              </a:rPr>
              <a:t>And if </a:t>
            </a:r>
            <a:r>
              <a:rPr lang="en-US" sz="1600" i="1" dirty="0" smtClean="0">
                <a:latin typeface="Georgia" pitchFamily="18" charset="0"/>
              </a:rPr>
              <a:t>it can </a:t>
            </a:r>
            <a:r>
              <a:rPr lang="en-US" sz="1600" i="1" dirty="0">
                <a:latin typeface="Georgia" pitchFamily="18" charset="0"/>
              </a:rPr>
              <a:t>change a </a:t>
            </a:r>
            <a:r>
              <a:rPr lang="en-US" sz="1600" i="1" dirty="0" smtClean="0">
                <a:latin typeface="Georgia" pitchFamily="18" charset="0"/>
              </a:rPr>
              <a:t>city, </a:t>
            </a:r>
            <a:r>
              <a:rPr lang="en-US" sz="1600" i="1" dirty="0">
                <a:latin typeface="Georgia" pitchFamily="18" charset="0"/>
              </a:rPr>
              <a:t>then it can change a </a:t>
            </a:r>
            <a:r>
              <a:rPr lang="en-US" sz="1600" i="1" dirty="0" smtClean="0">
                <a:latin typeface="Georgia" pitchFamily="18" charset="0"/>
              </a:rPr>
              <a:t>state… And </a:t>
            </a:r>
            <a:r>
              <a:rPr lang="en-US" sz="1600" i="1" dirty="0">
                <a:latin typeface="Georgia" pitchFamily="18" charset="0"/>
              </a:rPr>
              <a:t>if it can change a state, it can change a nation, and if it can change a nation, it can change the world. Your voice can change the world."</a:t>
            </a:r>
            <a:r>
              <a:rPr lang="en-US" dirty="0"/>
              <a:t/>
            </a:r>
            <a:br>
              <a:rPr lang="en-US" dirty="0"/>
            </a:br>
            <a:endParaRPr lang="en-US" dirty="0"/>
          </a:p>
        </p:txBody>
      </p:sp>
    </p:spTree>
    <p:extLst>
      <p:ext uri="{BB962C8B-B14F-4D97-AF65-F5344CB8AC3E}">
        <p14:creationId xmlns:p14="http://schemas.microsoft.com/office/powerpoint/2010/main" val="4244121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8153400" cy="1631216"/>
          </a:xfrm>
          <a:prstGeom prst="rect">
            <a:avLst/>
          </a:prstGeom>
          <a:solidFill>
            <a:schemeClr val="bg1"/>
          </a:solidFill>
        </p:spPr>
        <p:txBody>
          <a:bodyPr wrap="square">
            <a:spAutoFit/>
          </a:bodyPr>
          <a:lstStyle/>
          <a:p>
            <a:r>
              <a:rPr lang="en-US" sz="2000" dirty="0">
                <a:latin typeface="Georgia" pitchFamily="18" charset="0"/>
              </a:rPr>
              <a:t>Barack Obama is the 44th President of the United States. His story is the American story -- values from the heartland, a middle-class upbringing in a strong family, hard work and education as the means of getting ahead, and the conviction that a life so blessed should be lived in service to others.</a:t>
            </a:r>
            <a:endParaRPr lang="es-PR" sz="2000" dirty="0">
              <a:latin typeface="Georgia" pitchFamily="18" charset="0"/>
            </a:endParaRPr>
          </a:p>
        </p:txBody>
      </p:sp>
    </p:spTree>
    <p:extLst>
      <p:ext uri="{BB962C8B-B14F-4D97-AF65-F5344CB8AC3E}">
        <p14:creationId xmlns:p14="http://schemas.microsoft.com/office/powerpoint/2010/main" val="3390466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27th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1909-1913</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William Howard Taft</a:t>
            </a:r>
            <a:r>
              <a:rPr lang="en-US" sz="4800" dirty="0">
                <a:effectLst>
                  <a:outerShdw blurRad="38100" dist="38100" dir="2700000" algn="tl">
                    <a:srgbClr val="000000">
                      <a:alpha val="43137"/>
                    </a:srgbClr>
                  </a:outerShdw>
                </a:effectLst>
                <a:latin typeface="Baskerville Old Face" pitchFamily="18" charset="0"/>
              </a:rPr>
              <a:t/>
            </a:r>
            <a:br>
              <a:rPr lang="en-US" sz="4800" dirty="0">
                <a:effectLst>
                  <a:outerShdw blurRad="38100" dist="38100" dir="2700000" algn="tl">
                    <a:srgbClr val="000000">
                      <a:alpha val="43137"/>
                    </a:srgbClr>
                  </a:outerShdw>
                </a:effectLst>
                <a:latin typeface="Baskerville Old Face" pitchFamily="18" charset="0"/>
              </a:rPr>
            </a:br>
            <a:endParaRPr lang="es-PR" sz="4800" dirty="0">
              <a:effectLst>
                <a:outerShdw blurRad="38100" dist="38100" dir="2700000" algn="tl">
                  <a:srgbClr val="000000">
                    <a:alpha val="43137"/>
                  </a:srgbClr>
                </a:outerShdw>
              </a:effectLst>
              <a:latin typeface="Baskerville Old Face" pitchFamily="18" charset="0"/>
            </a:endParaRPr>
          </a:p>
        </p:txBody>
      </p:sp>
      <p:pic>
        <p:nvPicPr>
          <p:cNvPr id="2050" name="Picture 2" descr="William Howard Taft"/>
          <p:cNvPicPr>
            <a:picLocks noChangeAspect="1" noChangeArrowheads="1"/>
          </p:cNvPicPr>
          <p:nvPr/>
        </p:nvPicPr>
        <p:blipFill rotWithShape="1">
          <a:blip r:embed="rId2">
            <a:extLst>
              <a:ext uri="{28A0092B-C50C-407E-A947-70E740481C1C}">
                <a14:useLocalDpi xmlns:a14="http://schemas.microsoft.com/office/drawing/2010/main" val="0"/>
              </a:ext>
            </a:extLst>
          </a:blip>
          <a:srcRect l="29000" r="10455"/>
          <a:stretch/>
        </p:blipFill>
        <p:spPr bwMode="auto">
          <a:xfrm>
            <a:off x="609600" y="3200400"/>
            <a:ext cx="3676710" cy="343104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45182" y="5380672"/>
            <a:ext cx="3938275" cy="1569660"/>
          </a:xfrm>
          <a:prstGeom prst="rect">
            <a:avLst/>
          </a:prstGeom>
        </p:spPr>
        <p:txBody>
          <a:bodyPr wrap="square">
            <a:spAutoFit/>
          </a:bodyPr>
          <a:lstStyle/>
          <a:p>
            <a:r>
              <a:rPr lang="en-US" sz="2000" i="1" dirty="0">
                <a:latin typeface="Georgia" pitchFamily="18" charset="0"/>
              </a:rPr>
              <a:t>"Don't write so that you can be understood, write so that you can't be misunderstood." </a:t>
            </a: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364250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81000"/>
            <a:ext cx="8229600" cy="6186309"/>
          </a:xfrm>
          <a:prstGeom prst="rect">
            <a:avLst/>
          </a:prstGeom>
          <a:solidFill>
            <a:schemeClr val="bg1"/>
          </a:solidFill>
        </p:spPr>
        <p:txBody>
          <a:bodyPr wrap="square">
            <a:spAutoFit/>
          </a:bodyPr>
          <a:lstStyle/>
          <a:p>
            <a:r>
              <a:rPr lang="en-US" sz="2200" dirty="0" smtClean="0">
                <a:latin typeface="Georgia" pitchFamily="18" charset="0"/>
              </a:rPr>
              <a:t>Taft </a:t>
            </a:r>
            <a:r>
              <a:rPr lang="en-US" sz="2200" dirty="0">
                <a:latin typeface="Georgia" pitchFamily="18" charset="0"/>
              </a:rPr>
              <a:t>continued all of Roosevelt's big stick policy in Latin America and added his own new policy termed </a:t>
            </a:r>
            <a:r>
              <a:rPr lang="en-US" sz="2200" b="1" dirty="0">
                <a:latin typeface="Georgia" pitchFamily="18" charset="0"/>
              </a:rPr>
              <a:t>Dollar Diplomacy</a:t>
            </a:r>
            <a:r>
              <a:rPr lang="en-US" sz="2200" dirty="0">
                <a:latin typeface="Georgia" pitchFamily="18" charset="0"/>
              </a:rPr>
              <a:t>. This policy called for investors in the United States to invest in other (less developed) countries of the world in order to help them develop and in the process make those countries more dependent on the United States. </a:t>
            </a:r>
            <a:endParaRPr lang="en-US" sz="2200" dirty="0" smtClean="0">
              <a:latin typeface="Georgia" pitchFamily="18" charset="0"/>
            </a:endParaRPr>
          </a:p>
          <a:p>
            <a:endParaRPr lang="en-US" sz="2200" dirty="0">
              <a:latin typeface="Georgia" pitchFamily="18" charset="0"/>
            </a:endParaRPr>
          </a:p>
          <a:p>
            <a:r>
              <a:rPr lang="en-US" sz="2200" dirty="0" smtClean="0">
                <a:latin typeface="Georgia" pitchFamily="18" charset="0"/>
              </a:rPr>
              <a:t>Dollar </a:t>
            </a:r>
            <a:r>
              <a:rPr lang="en-US" sz="2200" dirty="0">
                <a:latin typeface="Georgia" pitchFamily="18" charset="0"/>
              </a:rPr>
              <a:t>Diplomacy </a:t>
            </a:r>
            <a:r>
              <a:rPr lang="en-US" sz="2200" dirty="0" smtClean="0">
                <a:latin typeface="Georgia" pitchFamily="18" charset="0"/>
              </a:rPr>
              <a:t>allowed </a:t>
            </a:r>
            <a:r>
              <a:rPr lang="en-US" sz="2200" dirty="0">
                <a:latin typeface="Georgia" pitchFamily="18" charset="0"/>
              </a:rPr>
              <a:t>the United States to maintain its grip on Latin America and denied Europe the ability to benefit from Latin American countries while the United States benefited from </a:t>
            </a:r>
            <a:r>
              <a:rPr lang="en-US" sz="2200" dirty="0" smtClean="0">
                <a:latin typeface="Georgia" pitchFamily="18" charset="0"/>
              </a:rPr>
              <a:t>them. </a:t>
            </a:r>
            <a:r>
              <a:rPr lang="en-US" sz="2200" dirty="0" smtClean="0">
                <a:latin typeface="Georgia" pitchFamily="18" charset="0"/>
              </a:rPr>
              <a:t>It also helped </a:t>
            </a:r>
            <a:r>
              <a:rPr lang="en-US" sz="2200" dirty="0">
                <a:latin typeface="Georgia" pitchFamily="18" charset="0"/>
              </a:rPr>
              <a:t>less developed countries become more developed </a:t>
            </a:r>
            <a:r>
              <a:rPr lang="en-US" sz="2200" dirty="0" smtClean="0">
                <a:latin typeface="Georgia" pitchFamily="18" charset="0"/>
              </a:rPr>
              <a:t>providing the </a:t>
            </a:r>
            <a:r>
              <a:rPr lang="en-US" sz="2200" dirty="0">
                <a:latin typeface="Georgia" pitchFamily="18" charset="0"/>
              </a:rPr>
              <a:t>capital </a:t>
            </a:r>
            <a:r>
              <a:rPr lang="en-US" sz="2200" dirty="0" smtClean="0">
                <a:latin typeface="Georgia" pitchFamily="18" charset="0"/>
              </a:rPr>
              <a:t>necessary to help them develop. However</a:t>
            </a:r>
            <a:r>
              <a:rPr lang="en-US" sz="2200" dirty="0">
                <a:latin typeface="Georgia" pitchFamily="18" charset="0"/>
              </a:rPr>
              <a:t>, in the process they just became more dependent on the </a:t>
            </a:r>
            <a:r>
              <a:rPr lang="en-US" sz="2200" dirty="0">
                <a:latin typeface="Georgia" pitchFamily="18" charset="0"/>
              </a:rPr>
              <a:t>United </a:t>
            </a:r>
            <a:r>
              <a:rPr lang="en-US" sz="2200" dirty="0" smtClean="0">
                <a:latin typeface="Georgia" pitchFamily="18" charset="0"/>
              </a:rPr>
              <a:t>States.</a:t>
            </a:r>
          </a:p>
          <a:p>
            <a:endParaRPr lang="en-US" sz="2200" dirty="0">
              <a:latin typeface="Georgia" pitchFamily="18" charset="0"/>
            </a:endParaRPr>
          </a:p>
          <a:p>
            <a:r>
              <a:rPr lang="en-US" sz="2200" dirty="0">
                <a:latin typeface="Georgia" pitchFamily="18" charset="0"/>
              </a:rPr>
              <a:t>William Howard Taft later became the tenth Chief Justice of the United States, the only person to have served in both of these offices</a:t>
            </a:r>
            <a:r>
              <a:rPr lang="en-US" sz="2200" dirty="0" smtClean="0">
                <a:latin typeface="Georgia" pitchFamily="18" charset="0"/>
              </a:rPr>
              <a:t>.</a:t>
            </a:r>
            <a:endParaRPr lang="en-US" sz="2200" dirty="0">
              <a:latin typeface="Georgia" pitchFamily="18" charset="0"/>
            </a:endParaRPr>
          </a:p>
        </p:txBody>
      </p:sp>
    </p:spTree>
    <p:extLst>
      <p:ext uri="{BB962C8B-B14F-4D97-AF65-F5344CB8AC3E}">
        <p14:creationId xmlns:p14="http://schemas.microsoft.com/office/powerpoint/2010/main" val="3242758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28th </a:t>
            </a:r>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1913-1921</a:t>
            </a:r>
            <a:endParaRPr lang="es-PR" sz="3200" dirty="0">
              <a:solidFill>
                <a:schemeClr val="accent6">
                  <a:lumMod val="50000"/>
                </a:schemeClr>
              </a:solidFill>
              <a:effectLst>
                <a:outerShdw blurRad="38100" dist="38100" dir="2700000" algn="tl">
                  <a:srgbClr val="000000">
                    <a:alpha val="43137"/>
                  </a:srgbClr>
                </a:outerShdw>
              </a:effectLst>
              <a:latin typeface="Georgia" pitchFamily="18" charset="0"/>
            </a:endParaRPr>
          </a:p>
        </p:txBody>
      </p:sp>
      <p:sp>
        <p:nvSpPr>
          <p:cNvPr id="3" name="Title 2"/>
          <p:cNvSpPr>
            <a:spLocks noGrp="1"/>
          </p:cNvSpPr>
          <p:nvPr>
            <p:ph type="ctrTitle"/>
          </p:nvPr>
        </p:nvSpPr>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Woodrow Wilson</a:t>
            </a:r>
          </a:p>
        </p:txBody>
      </p:sp>
      <p:pic>
        <p:nvPicPr>
          <p:cNvPr id="3074" name="Picture 2" descr="Woodrow Wilson"/>
          <p:cNvPicPr>
            <a:picLocks noChangeAspect="1" noChangeArrowheads="1"/>
          </p:cNvPicPr>
          <p:nvPr/>
        </p:nvPicPr>
        <p:blipFill rotWithShape="1">
          <a:blip r:embed="rId2">
            <a:extLst>
              <a:ext uri="{28A0092B-C50C-407E-A947-70E740481C1C}">
                <a14:useLocalDpi xmlns:a14="http://schemas.microsoft.com/office/drawing/2010/main" val="0"/>
              </a:ext>
            </a:extLst>
          </a:blip>
          <a:srcRect l="31091" r="3273"/>
          <a:stretch/>
        </p:blipFill>
        <p:spPr bwMode="auto">
          <a:xfrm>
            <a:off x="457200" y="3200400"/>
            <a:ext cx="3818516" cy="328699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731326" y="5334000"/>
            <a:ext cx="4107873" cy="1877437"/>
          </a:xfrm>
          <a:prstGeom prst="rect">
            <a:avLst/>
          </a:prstGeom>
        </p:spPr>
        <p:txBody>
          <a:bodyPr wrap="square">
            <a:spAutoFit/>
          </a:bodyPr>
          <a:lstStyle/>
          <a:p>
            <a:r>
              <a:rPr lang="en-US" sz="2000" i="1" dirty="0">
                <a:latin typeface="Georgia" pitchFamily="18" charset="0"/>
              </a:rPr>
              <a:t>"One cool judgment is worth a thousand hasty counsels. The thing to be supplied is light, not heat."</a:t>
            </a:r>
          </a:p>
          <a:p>
            <a:r>
              <a:rPr lang="en-US" dirty="0"/>
              <a:t/>
            </a:r>
            <a:br>
              <a:rPr lang="en-US" dirty="0"/>
            </a:br>
            <a:endParaRPr lang="en-US" dirty="0"/>
          </a:p>
        </p:txBody>
      </p:sp>
    </p:spTree>
    <p:extLst>
      <p:ext uri="{BB962C8B-B14F-4D97-AF65-F5344CB8AC3E}">
        <p14:creationId xmlns:p14="http://schemas.microsoft.com/office/powerpoint/2010/main" val="776144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685800"/>
            <a:ext cx="7772400" cy="1323439"/>
          </a:xfrm>
          <a:prstGeom prst="rect">
            <a:avLst/>
          </a:prstGeom>
          <a:solidFill>
            <a:schemeClr val="bg1"/>
          </a:solidFill>
        </p:spPr>
        <p:txBody>
          <a:bodyPr wrap="square">
            <a:spAutoFit/>
          </a:bodyPr>
          <a:lstStyle/>
          <a:p>
            <a:r>
              <a:rPr lang="en-US" sz="2000" dirty="0">
                <a:latin typeface="Georgia" pitchFamily="18" charset="0"/>
              </a:rPr>
              <a:t>Woodrow Wilson, a leader of the Progressive Movement, was the 28th President of the United States (1913-1921). After a policy of neutrality at the outbreak of World War I, Wilson led America into war in order to "make the world safe for democracy."</a:t>
            </a:r>
            <a:endParaRPr lang="es-PR" sz="2000" dirty="0">
              <a:latin typeface="Georgia" pitchFamily="18" charset="0"/>
            </a:endParaRPr>
          </a:p>
        </p:txBody>
      </p:sp>
    </p:spTree>
    <p:extLst>
      <p:ext uri="{BB962C8B-B14F-4D97-AF65-F5344CB8AC3E}">
        <p14:creationId xmlns:p14="http://schemas.microsoft.com/office/powerpoint/2010/main" val="300471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sz="3200" dirty="0">
                <a:solidFill>
                  <a:schemeClr val="accent6">
                    <a:lumMod val="50000"/>
                  </a:schemeClr>
                </a:solidFill>
                <a:effectLst>
                  <a:outerShdw blurRad="38100" dist="38100" dir="2700000" algn="tl">
                    <a:srgbClr val="000000">
                      <a:alpha val="43137"/>
                    </a:srgbClr>
                  </a:outerShdw>
                </a:effectLst>
                <a:latin typeface="Georgia" pitchFamily="18" charset="0"/>
              </a:rPr>
              <a:t>29th President of the United States </a:t>
            </a:r>
            <a:endPar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endParaRPr>
          </a:p>
          <a:p>
            <a:r>
              <a:rPr lang="en-US" sz="3200" dirty="0" smtClean="0">
                <a:solidFill>
                  <a:schemeClr val="accent6">
                    <a:lumMod val="50000"/>
                  </a:schemeClr>
                </a:solidFill>
                <a:effectLst>
                  <a:outerShdw blurRad="38100" dist="38100" dir="2700000" algn="tl">
                    <a:srgbClr val="000000">
                      <a:alpha val="43137"/>
                    </a:srgbClr>
                  </a:outerShdw>
                </a:effectLst>
                <a:latin typeface="Georgia" pitchFamily="18" charset="0"/>
              </a:rPr>
              <a:t>1921-1923</a:t>
            </a:r>
            <a:endParaRPr lang="es-PR" sz="3200" dirty="0">
              <a:solidFill>
                <a:schemeClr val="accent6">
                  <a:lumMod val="50000"/>
                </a:schemeClr>
              </a:solidFill>
              <a:effectLst>
                <a:outerShdw blurRad="38100" dist="38100" dir="2700000" algn="tl">
                  <a:srgbClr val="000000">
                    <a:alpha val="43137"/>
                  </a:srgbClr>
                </a:outerShdw>
              </a:effectLst>
            </a:endParaRPr>
          </a:p>
        </p:txBody>
      </p:sp>
      <p:sp>
        <p:nvSpPr>
          <p:cNvPr id="3" name="Title 2"/>
          <p:cNvSpPr>
            <a:spLocks noGrp="1"/>
          </p:cNvSpPr>
          <p:nvPr>
            <p:ph type="ctrTitle"/>
          </p:nvPr>
        </p:nvSpPr>
        <p:spPr>
          <a:xfrm>
            <a:off x="685800" y="1295400"/>
            <a:ext cx="8229600" cy="1600199"/>
          </a:xfrm>
        </p:spPr>
        <p:txBody>
          <a:bodyPr/>
          <a:lstStyle/>
          <a:p>
            <a:r>
              <a:rPr lang="en-US" sz="4800" dirty="0">
                <a:solidFill>
                  <a:schemeClr val="accent6">
                    <a:lumMod val="50000"/>
                  </a:schemeClr>
                </a:solidFill>
                <a:effectLst>
                  <a:outerShdw blurRad="38100" dist="38100" dir="2700000" algn="tl">
                    <a:srgbClr val="000000">
                      <a:alpha val="43137"/>
                    </a:srgbClr>
                  </a:outerShdw>
                </a:effectLst>
                <a:latin typeface="Baskerville Old Face" pitchFamily="18" charset="0"/>
              </a:rPr>
              <a:t>Warren G. Harding</a:t>
            </a:r>
            <a:r>
              <a:rPr lang="en-US" dirty="0">
                <a:solidFill>
                  <a:schemeClr val="accent6">
                    <a:lumMod val="50000"/>
                  </a:schemeClr>
                </a:solidFill>
              </a:rPr>
              <a:t/>
            </a:r>
            <a:br>
              <a:rPr lang="en-US" dirty="0">
                <a:solidFill>
                  <a:schemeClr val="accent6">
                    <a:lumMod val="50000"/>
                  </a:schemeClr>
                </a:solidFill>
              </a:rPr>
            </a:br>
            <a:endParaRPr lang="es-PR" dirty="0">
              <a:solidFill>
                <a:schemeClr val="accent6">
                  <a:lumMod val="50000"/>
                </a:schemeClr>
              </a:solidFill>
            </a:endParaRPr>
          </a:p>
        </p:txBody>
      </p:sp>
      <p:pic>
        <p:nvPicPr>
          <p:cNvPr id="4098" name="Picture 2" descr="Warren G. Harding"/>
          <p:cNvPicPr>
            <a:picLocks noChangeAspect="1" noChangeArrowheads="1"/>
          </p:cNvPicPr>
          <p:nvPr/>
        </p:nvPicPr>
        <p:blipFill rotWithShape="1">
          <a:blip r:embed="rId2">
            <a:extLst>
              <a:ext uri="{28A0092B-C50C-407E-A947-70E740481C1C}">
                <a14:useLocalDpi xmlns:a14="http://schemas.microsoft.com/office/drawing/2010/main" val="0"/>
              </a:ext>
            </a:extLst>
          </a:blip>
          <a:srcRect l="35273" r="5091"/>
          <a:stretch/>
        </p:blipFill>
        <p:spPr bwMode="auto">
          <a:xfrm>
            <a:off x="685800" y="3124200"/>
            <a:ext cx="3629952" cy="34390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4572000" y="5257800"/>
            <a:ext cx="4419600" cy="1754326"/>
          </a:xfrm>
          <a:prstGeom prst="rect">
            <a:avLst/>
          </a:prstGeom>
        </p:spPr>
        <p:txBody>
          <a:bodyPr wrap="square">
            <a:spAutoFit/>
          </a:bodyPr>
          <a:lstStyle/>
          <a:p>
            <a:r>
              <a:rPr lang="en-US" i="1" dirty="0">
                <a:latin typeface="Georgia" pitchFamily="18" charset="0"/>
              </a:rPr>
              <a:t>"America's present need is not heroics, but healing; not nostrums, but normalcy; not revolution, but restoration; not agitation, but adjustment; not surgery, but </a:t>
            </a:r>
            <a:r>
              <a:rPr lang="en-US" i="1" dirty="0" smtClean="0">
                <a:latin typeface="Georgia" pitchFamily="18" charset="0"/>
              </a:rPr>
              <a:t>serenity…” </a:t>
            </a:r>
            <a:r>
              <a:rPr lang="en-US" dirty="0"/>
              <a:t/>
            </a:r>
            <a:br>
              <a:rPr lang="en-US" dirty="0"/>
            </a:br>
            <a:endParaRPr lang="en-US" dirty="0"/>
          </a:p>
        </p:txBody>
      </p:sp>
    </p:spTree>
    <p:extLst>
      <p:ext uri="{BB962C8B-B14F-4D97-AF65-F5344CB8AC3E}">
        <p14:creationId xmlns:p14="http://schemas.microsoft.com/office/powerpoint/2010/main" val="3114565898"/>
      </p:ext>
    </p:extLst>
  </p:cSld>
  <p:clrMapOvr>
    <a:masterClrMapping/>
  </p:clrMapOvr>
</p:sld>
</file>

<file path=ppt/theme/theme1.xml><?xml version="1.0" encoding="utf-8"?>
<a:theme xmlns:a="http://schemas.openxmlformats.org/drawingml/2006/main" name="Theme Presidents">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 Presidents</Template>
  <TotalTime>780</TotalTime>
  <Words>2040</Words>
  <Application>Microsoft Office PowerPoint</Application>
  <PresentationFormat>On-screen Show (4:3)</PresentationFormat>
  <Paragraphs>124</Paragraphs>
  <Slides>41</Slides>
  <Notes>0</Notes>
  <HiddenSlides>0</HiddenSlides>
  <MMClips>0</MMClips>
  <ScaleCrop>false</ScaleCrop>
  <HeadingPairs>
    <vt:vector size="4" baseType="variant">
      <vt:variant>
        <vt:lpstr>Theme</vt:lpstr>
      </vt:variant>
      <vt:variant>
        <vt:i4>2</vt:i4>
      </vt:variant>
      <vt:variant>
        <vt:lpstr>Slide Titles</vt:lpstr>
      </vt:variant>
      <vt:variant>
        <vt:i4>41</vt:i4>
      </vt:variant>
    </vt:vector>
  </HeadingPairs>
  <TitlesOfParts>
    <vt:vector size="43" baseType="lpstr">
      <vt:lpstr>Theme Presidents</vt:lpstr>
      <vt:lpstr>1_Custom Theme</vt:lpstr>
      <vt:lpstr>PowerPoint Presentation</vt:lpstr>
      <vt:lpstr>Theodore Roosevelt</vt:lpstr>
      <vt:lpstr>PowerPoint Presentation</vt:lpstr>
      <vt:lpstr>PowerPoint Presentation</vt:lpstr>
      <vt:lpstr>William Howard Taft </vt:lpstr>
      <vt:lpstr>PowerPoint Presentation</vt:lpstr>
      <vt:lpstr>Woodrow Wilson</vt:lpstr>
      <vt:lpstr>PowerPoint Presentation</vt:lpstr>
      <vt:lpstr>Warren G. Harding </vt:lpstr>
      <vt:lpstr>PowerPoint Presentation</vt:lpstr>
      <vt:lpstr>Calvin Coolidge </vt:lpstr>
      <vt:lpstr>PowerPoint Presentation</vt:lpstr>
      <vt:lpstr>Herbert Hoover </vt:lpstr>
      <vt:lpstr>PowerPoint Presentation</vt:lpstr>
      <vt:lpstr>Franklin D. Roosevelt </vt:lpstr>
      <vt:lpstr>PowerPoint Presentation</vt:lpstr>
      <vt:lpstr>PowerPoint Presentation</vt:lpstr>
      <vt:lpstr>Harry S. Truman </vt:lpstr>
      <vt:lpstr>PowerPoint Presentation</vt:lpstr>
      <vt:lpstr>Dwight D. Eisenhower </vt:lpstr>
      <vt:lpstr>PowerPoint Presentation</vt:lpstr>
      <vt:lpstr>John F. Kennedy </vt:lpstr>
      <vt:lpstr>PowerPoint Presentation</vt:lpstr>
      <vt:lpstr>Lyndon B. Johnson </vt:lpstr>
      <vt:lpstr>PowerPoint Presentation</vt:lpstr>
      <vt:lpstr>Richard M. Nixon </vt:lpstr>
      <vt:lpstr>PowerPoint Presentation</vt:lpstr>
      <vt:lpstr>Gerald R. Ford </vt:lpstr>
      <vt:lpstr>PowerPoint Presentation</vt:lpstr>
      <vt:lpstr>James Carter </vt:lpstr>
      <vt:lpstr>PowerPoint Presentation</vt:lpstr>
      <vt:lpstr>Ronald Reagan </vt:lpstr>
      <vt:lpstr>PowerPoint Presentation</vt:lpstr>
      <vt:lpstr>George H. W. Bush </vt:lpstr>
      <vt:lpstr>PowerPoint Presentation</vt:lpstr>
      <vt:lpstr>William J. Clinton </vt:lpstr>
      <vt:lpstr>PowerPoint Presentation</vt:lpstr>
      <vt:lpstr>George W. Bush </vt:lpstr>
      <vt:lpstr>PowerPoint Presentation</vt:lpstr>
      <vt:lpstr>Barack Obama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Ruthie</dc:creator>
  <cp:lastModifiedBy>Ruthie</cp:lastModifiedBy>
  <cp:revision>27</cp:revision>
  <dcterms:created xsi:type="dcterms:W3CDTF">2015-04-01T20:23:36Z</dcterms:created>
  <dcterms:modified xsi:type="dcterms:W3CDTF">2015-05-02T15:14:58Z</dcterms:modified>
</cp:coreProperties>
</file>